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63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A47EF-E7A3-41EA-ACF1-8ADB8513127C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AB00A-0698-4321-B3DE-07FB797C39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v2-83cdf522ec1f83147cb2116a6dd23809_1440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8892480" cy="6669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34dbbae907bed1f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62500" cy="4314825"/>
          </a:xfrm>
          <a:prstGeom prst="rect">
            <a:avLst/>
          </a:prstGeom>
        </p:spPr>
      </p:pic>
      <p:pic>
        <p:nvPicPr>
          <p:cNvPr id="3" name="图片 2" descr="t01a53594555ba293cf.jpg"/>
          <p:cNvPicPr>
            <a:picLocks noChangeAspect="1"/>
          </p:cNvPicPr>
          <p:nvPr/>
        </p:nvPicPr>
        <p:blipFill>
          <a:blip r:embed="rId3" cstate="print"/>
          <a:srcRect l="11369" t="16400"/>
          <a:stretch>
            <a:fillRect/>
          </a:stretch>
        </p:blipFill>
        <p:spPr>
          <a:xfrm>
            <a:off x="4355976" y="3429000"/>
            <a:ext cx="4608512" cy="32638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hE8s19UeHa_7sTiMrErCScXTZ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7416824" cy="63367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sCbQN7ty5KalVzQHARUg1NF6lBc.jpg"/>
          <p:cNvPicPr>
            <a:picLocks noChangeAspect="1"/>
          </p:cNvPicPr>
          <p:nvPr/>
        </p:nvPicPr>
        <p:blipFill>
          <a:blip r:embed="rId2" cstate="print"/>
          <a:srcRect l="14338" t="28675" r="23098" b="10063"/>
          <a:stretch>
            <a:fillRect/>
          </a:stretch>
        </p:blipFill>
        <p:spPr>
          <a:xfrm>
            <a:off x="971600" y="260649"/>
            <a:ext cx="6840760" cy="62766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70561fdec69bf2a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5256584" cy="67075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ec84090a42e4cb7b58cdbae3791a7d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5105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73ac9e311194106b13e74e9afd9cae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8964488" cy="57606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9144000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c944e348a9c2d3933d337678ff89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496616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g-4rFVfqVeIfM_0AAK4_EWM6IUAAH8mgJEtk8AArkU491.jpg"/>
          <p:cNvPicPr>
            <a:picLocks noChangeAspect="1"/>
          </p:cNvPicPr>
          <p:nvPr/>
        </p:nvPicPr>
        <p:blipFill>
          <a:blip r:embed="rId2" cstate="print"/>
          <a:srcRect l="8269" t="9051" r="7417" b="14300"/>
          <a:stretch>
            <a:fillRect/>
          </a:stretch>
        </p:blipFill>
        <p:spPr>
          <a:xfrm>
            <a:off x="164716" y="188640"/>
            <a:ext cx="8593612" cy="63367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O1CN017bVbBJ1pnzrHREJCT_!!3870125406.jpg"/>
          <p:cNvPicPr>
            <a:picLocks noChangeAspect="1"/>
          </p:cNvPicPr>
          <p:nvPr/>
        </p:nvPicPr>
        <p:blipFill>
          <a:blip r:embed="rId2" cstate="print"/>
          <a:srcRect t="60500"/>
          <a:stretch>
            <a:fillRect/>
          </a:stretch>
        </p:blipFill>
        <p:spPr>
          <a:xfrm>
            <a:off x="3203848" y="3933056"/>
            <a:ext cx="4499992" cy="2751575"/>
          </a:xfrm>
          <a:prstGeom prst="rect">
            <a:avLst/>
          </a:prstGeom>
        </p:spPr>
      </p:pic>
      <p:pic>
        <p:nvPicPr>
          <p:cNvPr id="2" name="图片 1" descr="O1CN017bVbBJ1pnzrHREJCT_!!3870125406.jpg"/>
          <p:cNvPicPr>
            <a:picLocks noChangeAspect="1"/>
          </p:cNvPicPr>
          <p:nvPr/>
        </p:nvPicPr>
        <p:blipFill>
          <a:blip r:embed="rId2" cstate="print"/>
          <a:srcRect b="38450"/>
          <a:stretch>
            <a:fillRect/>
          </a:stretch>
        </p:blipFill>
        <p:spPr>
          <a:xfrm>
            <a:off x="0" y="0"/>
            <a:ext cx="4430233" cy="4221088"/>
          </a:xfrm>
          <a:prstGeom prst="rect">
            <a:avLst/>
          </a:prstGeom>
        </p:spPr>
      </p:pic>
      <p:pic>
        <p:nvPicPr>
          <p:cNvPr id="4" name="图片 3" descr="TB2fOpFsVXXXXbjXXXXXXXXXXXX_!!2184388935.jpg"/>
          <p:cNvPicPr>
            <a:picLocks noChangeAspect="1"/>
          </p:cNvPicPr>
          <p:nvPr/>
        </p:nvPicPr>
        <p:blipFill>
          <a:blip r:embed="rId3" cstate="print"/>
          <a:srcRect l="13300" r="36033"/>
          <a:stretch>
            <a:fillRect/>
          </a:stretch>
        </p:blipFill>
        <p:spPr>
          <a:xfrm>
            <a:off x="4571999" y="404663"/>
            <a:ext cx="4410491" cy="352839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c114ff3d226cab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64088" cy="4019490"/>
          </a:xfrm>
          <a:prstGeom prst="rect">
            <a:avLst/>
          </a:prstGeom>
        </p:spPr>
      </p:pic>
      <p:pic>
        <p:nvPicPr>
          <p:cNvPr id="3" name="图片 2" descr="O1CN011DWAmZg46W5cD1T_!!3309590223.jpg_300x300q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0914" y="2404914"/>
            <a:ext cx="4453086" cy="44530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</cp:revision>
  <dcterms:created xsi:type="dcterms:W3CDTF">2022-04-13T02:35:32Z</dcterms:created>
  <dcterms:modified xsi:type="dcterms:W3CDTF">2022-04-13T02:48:22Z</dcterms:modified>
</cp:coreProperties>
</file>