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58727-2299-44A5-AA24-1282AC43A599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4831F-9DCD-467F-B5E2-B4B4AC9396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91125152700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606" y="116632"/>
            <a:ext cx="8942930" cy="6480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3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8424936" cy="508547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91a69971dbd48ce8257a636530cfa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0"/>
            <a:ext cx="477237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123814568261059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16632"/>
            <a:ext cx="6858000" cy="67413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a877ab579942f998c2de02b7724462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9680" y="332656"/>
            <a:ext cx="6644640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e1327cc6b294d4bb2cc236ef5e1ed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45207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8ae019d42893e3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80628"/>
            <a:ext cx="4752528" cy="67773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f27903f286548a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422596" cy="59046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southea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8526859" cy="56886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d84df0b-6a32-4d41-8439-9fbbe66ee1d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42569"/>
            <a:ext cx="8892480" cy="597286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2022-04-07T01:42:33Z</dcterms:created>
  <dcterms:modified xsi:type="dcterms:W3CDTF">2022-04-07T01:54:54Z</dcterms:modified>
</cp:coreProperties>
</file>