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808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47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02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270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997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16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886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174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789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623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02B02-801F-482F-A24A-C3E30016924D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6DB8B-6E06-4695-A564-4BE6A6CB0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564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10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3175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1192213"/>
            <a:ext cx="6821487" cy="4181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红    星    歌</a:t>
            </a:r>
            <a:endParaRPr lang="zh-CN" altLang="en-US" sz="8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tx1"/>
                </a:solidFill>
              </a:rPr>
              <a:t>大班艺术领域思政活动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85549"/>
            <a:ext cx="2420937" cy="147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685549"/>
            <a:ext cx="1371600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7588"/>
            <a:ext cx="8493125" cy="20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6281" y="5321300"/>
            <a:ext cx="384651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319" y="5228215"/>
            <a:ext cx="4583269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3175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潘东子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11" y="4827588"/>
            <a:ext cx="8493125" cy="20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946" y="5324475"/>
            <a:ext cx="384651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824" y="5214937"/>
            <a:ext cx="4584700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980728"/>
            <a:ext cx="4224337" cy="316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6726" y="4124287"/>
            <a:ext cx="3567113" cy="265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675" y="980728"/>
            <a:ext cx="4633913" cy="316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674" y="4124287"/>
            <a:ext cx="3871913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667" y="1600200"/>
            <a:ext cx="349266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998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3175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破坏吊桥</a:t>
            </a:r>
          </a:p>
          <a:p>
            <a:pPr algn="ctr"/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机智运盐</a:t>
            </a:r>
          </a:p>
          <a:p>
            <a:pPr algn="ctr"/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当学徒工送情报</a:t>
            </a:r>
          </a:p>
          <a:p>
            <a:pPr algn="ctr"/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抓住胡汉三</a:t>
            </a:r>
          </a:p>
          <a:p>
            <a:endParaRPr lang="zh-CN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1753" y="5321300"/>
            <a:ext cx="384651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266531"/>
            <a:ext cx="4584700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32" y="4827588"/>
            <a:ext cx="8493125" cy="20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3432175"/>
            <a:ext cx="4067175" cy="310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36155"/>
            <a:ext cx="4389437" cy="3005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2260" y="414337"/>
            <a:ext cx="3670044" cy="301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958" y="414337"/>
            <a:ext cx="4048125" cy="301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047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3175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欣赏视频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8736" y="5321675"/>
            <a:ext cx="3846909" cy="153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205" y="5211762"/>
            <a:ext cx="4584700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19" y="4827588"/>
            <a:ext cx="8493125" cy="20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548680"/>
            <a:ext cx="1371600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70124"/>
            <a:ext cx="2420937" cy="147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6307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3175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演奏图谱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9407" y="5321300"/>
            <a:ext cx="384651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5214937"/>
            <a:ext cx="4584700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04442"/>
            <a:ext cx="8497887" cy="20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1340768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958" y="1340768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18" y="1340768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02" y="1341476"/>
            <a:ext cx="627942" cy="627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539" y="1313713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189" y="1340768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926" y="1340768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227" y="1340768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40768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653" y="1340768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588" y="1340768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238" y="1347572"/>
            <a:ext cx="6286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2764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49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18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31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4" name="Picture 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744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259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6" name="Picture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765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982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8" name="Picture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926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919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0" name="Picture 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397" y="2132856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1" name="Picture 3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149872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2" name="Picture 3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265" y="2149872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3" name="Picture 3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771" y="2149872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4" name="Picture 3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588" y="2070384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5" name="Picture 3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01" y="2087400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6" name="Picture 3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031" y="2120843"/>
            <a:ext cx="49371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7" name="Picture 3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922" y="3767824"/>
            <a:ext cx="5000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8" name="Picture 3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908" y="3767824"/>
            <a:ext cx="5000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9" name="Picture 3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709" y="3767824"/>
            <a:ext cx="5000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0" name="Picture 4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381" y="3755131"/>
            <a:ext cx="5000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1" name="Picture 4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11" y="5214937"/>
            <a:ext cx="5000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2" name="Picture 4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887" y="5214937"/>
            <a:ext cx="5000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3" name="Picture 4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802" y="5166185"/>
            <a:ext cx="5000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4" name="Picture 4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653" y="5166185"/>
            <a:ext cx="5000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5" name="Picture 4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11" y="3755131"/>
            <a:ext cx="1914525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6" name="Picture 4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251" y="5208020"/>
            <a:ext cx="1914525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7" name="Picture 4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453" y="3836993"/>
            <a:ext cx="1914525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8" name="Picture 4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484" y="5120481"/>
            <a:ext cx="1914525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704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1274" y="-17512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637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总结表扬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85153"/>
            <a:ext cx="2420322" cy="147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620688"/>
            <a:ext cx="1371600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8332" y="5321300"/>
            <a:ext cx="384651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263356"/>
            <a:ext cx="4584700" cy="165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25" y="4830763"/>
            <a:ext cx="8497887" cy="20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999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3175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txBody>
          <a:bodyPr>
            <a:normAutofit/>
          </a:bodyPr>
          <a:lstStyle/>
          <a:p>
            <a:r>
              <a:rPr lang="zh-CN" altLang="en-US" sz="6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  </a:t>
            </a:r>
            <a:r>
              <a:rPr lang="zh-CN" altLang="en-US" sz="6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课  了！</a:t>
            </a:r>
            <a:endParaRPr lang="zh-CN" altLang="en-US" sz="6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2115"/>
            <a:ext cx="2420322" cy="147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640" y="692696"/>
            <a:ext cx="1371600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688" y="5342618"/>
            <a:ext cx="384651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742" y="5205412"/>
            <a:ext cx="4584700" cy="165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5" y="4848906"/>
            <a:ext cx="8497887" cy="20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49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52</Words>
  <Application>Microsoft Office PowerPoint</Application>
  <PresentationFormat>全屏显示(4:3)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红    星    歌</vt:lpstr>
      <vt:lpstr>潘东子</vt:lpstr>
      <vt:lpstr>PowerPoint 演示文稿</vt:lpstr>
      <vt:lpstr>欣赏视频</vt:lpstr>
      <vt:lpstr>演奏图谱</vt:lpstr>
      <vt:lpstr>总结表扬</vt:lpstr>
      <vt:lpstr>下  课  了！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    星    歌</dc:title>
  <dc:creator>xb21cn</dc:creator>
  <cp:lastModifiedBy>xb21cn</cp:lastModifiedBy>
  <cp:revision>5</cp:revision>
  <dcterms:created xsi:type="dcterms:W3CDTF">2022-05-30T12:42:26Z</dcterms:created>
  <dcterms:modified xsi:type="dcterms:W3CDTF">2022-05-30T13:32:31Z</dcterms:modified>
</cp:coreProperties>
</file>