
<file path=[Content_Types].xml><?xml version="1.0" encoding="utf-8"?>
<Types xmlns="http://schemas.openxmlformats.org/package/2006/content-types"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8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7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image" Target="../media/image7.png"/><Relationship Id="rId3" Type="http://schemas.openxmlformats.org/officeDocument/2006/relationships/tags" Target="../tags/tag65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1355" y="977265"/>
            <a:ext cx="3152140" cy="1721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175" y="1025525"/>
            <a:ext cx="1883410" cy="18834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585" y="977265"/>
            <a:ext cx="1854200" cy="1931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375" y="3853180"/>
            <a:ext cx="2832735" cy="28327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2390" y="4244340"/>
            <a:ext cx="2785745" cy="22612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我是勇敢小兵兵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57600" y="-682625"/>
            <a:ext cx="4549775" cy="83331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223*6202*717*71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COMMONDATA" val="eyJoZGlkIjoiMDI3MjZmMWU4M2MwNjA1MDg4NjdlOGU2YWZkZTU5ZD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空白演示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蓝色吸铁石</cp:lastModifiedBy>
  <cp:revision>172</cp:revision>
  <dcterms:created xsi:type="dcterms:W3CDTF">2019-06-19T02:08:00Z</dcterms:created>
  <dcterms:modified xsi:type="dcterms:W3CDTF">2022-05-15T15:05:22Z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2052-11.1.0.11691</vt:lpwstr>
  </property>
  <property fmtid="{D5CDD505-2E9C-101B-9397-08002B2CF9AE}" pid="3" name="ICV">
    <vt:lpwstr>EC54C99AAD174ED0821B79A6BE81A6A7</vt:lpwstr>
  </property>
</Properties>
</file>