
<file path=[Content_Types].xml><?xml version="1.0" encoding="utf-8"?>
<Types xmlns="http://schemas.openxmlformats.org/package/2006/content-types"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0"/>
        <p:guide pos="2852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1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7940"/>
            <a:ext cx="9118600" cy="7077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61795" y="911860"/>
            <a:ext cx="55022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95070" y="1125855"/>
            <a:ext cx="69773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914400"/>
            <a:r>
              <a:rPr lang="zh-CN" sz="48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歌曲：最美的歌儿献给党</a:t>
            </a:r>
            <a:endParaRPr lang="zh-CN" altLang="en-US" sz="4800">
              <a:solidFill>
                <a:srgbClr val="C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1773" y="3048000"/>
            <a:ext cx="3800475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75740" y="2492375"/>
            <a:ext cx="6105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  <a:sym typeface="+mn-ea"/>
              </a:rPr>
              <a:t>                                                  </a:t>
            </a:r>
            <a:r>
              <a:rPr lang="zh-CN">
                <a:solidFill>
                  <a:srgbClr val="C00000"/>
                </a:solidFill>
                <a:sym typeface="+mn-ea"/>
              </a:rPr>
              <a:t>蓟州区第三幼儿园：吴春荣</a:t>
            </a:r>
            <a:endParaRPr lang="zh-CN" altLang="en-US">
              <a:solidFill>
                <a:srgbClr val="C00000"/>
              </a:solidFill>
              <a:sym typeface="+mn-ea"/>
            </a:endParaRPr>
          </a:p>
        </p:txBody>
      </p:sp>
      <p:pic>
        <p:nvPicPr>
          <p:cNvPr id="8" name="钱怡蒽 - 最美的歌儿献给党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55465" y="638111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77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74f6ea0e0c6657ac63d8a4a82eaa8e65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5060" y="1124427"/>
            <a:ext cx="7315200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a48c4ec391c391c5f32891d59e5da7c4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7405" y="1484472"/>
            <a:ext cx="7315200" cy="341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408*2336*703*70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408*2336*703*70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/>
  <Paragraphs>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华文楷体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雏菊班</dc:creator>
  <cp:lastModifiedBy>dell</cp:lastModifiedBy>
  <cp:revision>2</cp:revision>
  <dcterms:created xsi:type="dcterms:W3CDTF">2022-03-29T01:13:00Z</dcterms:created>
  <dcterms:modified xsi:type="dcterms:W3CDTF">2022-03-29T07:32:07Z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FE00CEACDF594DDFA920194BD34C7ABD</vt:lpwstr>
  </property>
</Properties>
</file>