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6" r:id="rId5"/>
    <p:sldId id="258" r:id="rId6"/>
    <p:sldId id="261" r:id="rId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.jpeg"/><Relationship Id="rId7" Type="http://schemas.openxmlformats.org/officeDocument/2006/relationships/image" Target="../media/image5.jpeg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3" Type="http://schemas.openxmlformats.org/officeDocument/2006/relationships/tags" Target="../tags/tag2.xml"/><Relationship Id="rId2" Type="http://schemas.openxmlformats.org/officeDocument/2006/relationships/image" Target="../media/image1.jpe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3.xml"/><Relationship Id="rId2" Type="http://schemas.microsoft.com/office/2007/relationships/media" Target="file:///C:\Users\MA\Desktop\&#32418;&#33394;&#30340;&#31461;&#35805;\&#32418;&#33394;&#30340;&#31461;&#35805;.mp4" TargetMode="External"/><Relationship Id="rId1" Type="http://schemas.openxmlformats.org/officeDocument/2006/relationships/video" Target="file:///C:\Users\MA\Desktop\&#32418;&#33394;&#30340;&#31461;&#35805;\&#32418;&#33394;&#30340;&#31461;&#35805;.mp4" TargetMode="Externa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4.xml"/><Relationship Id="rId2" Type="http://schemas.microsoft.com/office/2007/relationships/media" Target="file:///C:\Users\MA\Desktop\&#32418;&#33394;&#30340;&#31461;&#35805;\&#31062;&#22269;&#20043;&#26368;.mp4" TargetMode="External"/><Relationship Id="rId1" Type="http://schemas.openxmlformats.org/officeDocument/2006/relationships/video" Target="file:///C:\Users\MA\Desktop\&#32418;&#33394;&#30340;&#31461;&#35805;\&#31062;&#22269;&#20043;&#26368;.mp4" TargetMode="Externa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tags" Target="../tags/tag5.xml"/><Relationship Id="rId2" Type="http://schemas.microsoft.com/office/2007/relationships/media" Target="file:///C:\Users\MA\Desktop\&#32418;&#33394;&#30340;&#31461;&#35805;\&#38405;&#20853;.mp4" TargetMode="External"/><Relationship Id="rId1" Type="http://schemas.openxmlformats.org/officeDocument/2006/relationships/video" Target="file:///C:\Users\MA\Desktop\&#32418;&#33394;&#30340;&#31461;&#35805;\&#38405;&#20853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zh-CN" sz="4400" kern="1200" baseline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宋体" panose="02010600030101010101" pitchFamily="2" charset="-122"/>
              </a:rPr>
              <a:t>红色的童话</a:t>
            </a:r>
            <a:endParaRPr lang="zh-CN" sz="4400" kern="1200" baseline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r>
              <a:rPr lang="en-US" altLang="zh-CN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</a:t>
            </a:r>
            <a:r>
              <a:rPr lang="zh-CN" altLang="en-US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蓟州三幼</a:t>
            </a:r>
            <a:endParaRPr lang="zh-CN" altLang="en-US" sz="32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buClrTx/>
              <a:buSzTx/>
              <a:buFontTx/>
            </a:pPr>
            <a:r>
              <a:rPr lang="en-US" altLang="zh-CN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</a:t>
            </a:r>
            <a:r>
              <a:rPr lang="zh-CN" altLang="en-US" sz="3200" kern="1200" baseline="0">
                <a:latin typeface="Arial" panose="020B0604020202020204" pitchFamily="34" charset="0"/>
                <a:ea typeface="宋体" panose="02010600030101010101" pitchFamily="2" charset="-122"/>
              </a:rPr>
              <a:t>王立红</a:t>
            </a:r>
            <a:endParaRPr lang="zh-CN" altLang="en-US" sz="32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58875" y="1229360"/>
            <a:ext cx="4824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914400">
              <a:buClrTx/>
              <a:buSzTx/>
              <a:buFontTx/>
            </a:pPr>
            <a:r>
              <a:rPr lang="zh-CN" sz="3200">
                <a:sym typeface="+mn-ea"/>
              </a:rPr>
              <a:t>大班语言活动</a:t>
            </a:r>
            <a:endParaRPr lang="zh-CN" altLang="en-US" sz="32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国旗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52095" y="687705"/>
            <a:ext cx="3349625" cy="1967865"/>
          </a:xfrm>
          <a:prstGeom prst="rect">
            <a:avLst/>
          </a:prstGeom>
        </p:spPr>
      </p:pic>
      <p:pic>
        <p:nvPicPr>
          <p:cNvPr id="3" name="内容占位符 3" descr="党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59430" y="713105"/>
            <a:ext cx="2745105" cy="19818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内容占位符 3" descr="红领巾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3575" y="4869180"/>
            <a:ext cx="2845435" cy="201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内容占位符 3" descr="嘉兴红船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869180"/>
            <a:ext cx="2891155" cy="196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内容占位符 3" descr="军旗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49010" y="692785"/>
            <a:ext cx="2864485" cy="2022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内容占位符 3" descr="太阳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56705" y="4752340"/>
            <a:ext cx="2151380" cy="2098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红色的童话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8795" y="274955"/>
            <a:ext cx="8149590" cy="6523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祖国之最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7200" y="283845"/>
            <a:ext cx="8224520" cy="6381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阅兵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34975" y="274955"/>
            <a:ext cx="8221980" cy="6367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3099,&quot;width&quot;:5275}"/>
</p:tagLst>
</file>

<file path=ppt/tags/tag2.xml><?xml version="1.0" encoding="utf-8"?>
<p:tagLst xmlns:p="http://schemas.openxmlformats.org/presentationml/2006/main">
  <p:tag name="KSO_WM_UNIT_PLACING_PICTURE_USER_VIEWPORT" val="{&quot;height&quot;:9388,&quot;width&quot;:13004}"/>
</p:tagLst>
</file>

<file path=ppt/tags/tag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BTNRECT" val="6005*4725*822*822"/>
</p:tagLst>
</file>

<file path=ppt/tags/tag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BTNRECT" val="6064*4613*822*822"/>
</p:tagLst>
</file>

<file path=ppt/tags/tag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BTNRECT" val="6062*4602*822*822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</Words>
  <Application>WPS 演示</Application>
  <PresentationFormat/>
  <Paragraphs>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红色的童话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红色的童话</dc:title>
  <dc:creator>劲竹班</dc:creator>
  <cp:lastModifiedBy>毛毛草</cp:lastModifiedBy>
  <cp:revision>6</cp:revision>
  <dcterms:created xsi:type="dcterms:W3CDTF">2022-03-09T16:32:00Z</dcterms:created>
  <dcterms:modified xsi:type="dcterms:W3CDTF">2022-03-27T03:12:48Z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0131DF14992D4A57A58C082A043FCC6F</vt:lpwstr>
  </property>
</Properties>
</file>