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7" r:id="rId5"/>
    <p:sldId id="258" r:id="rId6"/>
    <p:sldId id="259" r:id="rId7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 anchor="t" anchorCtr="0"/>
          <a:p>
            <a:pPr defTabSz="914400">
              <a:buClrTx/>
              <a:buSzTx/>
              <a:buFontTx/>
            </a:pPr>
            <a:endParaRPr lang="zh-CN" alt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303213" y="0"/>
            <a:ext cx="84931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lang="zh-CN" altLang="en-US"/>
          </a:p>
        </p:txBody>
      </p:sp>
      <p:pic>
        <p:nvPicPr>
          <p:cNvPr id="3074" name="内容占位符 3" descr="党旗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225" y="928688"/>
            <a:ext cx="8631238" cy="5302250"/>
          </a:xfrm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lang="zh-CN" altLang="en-US"/>
          </a:p>
        </p:txBody>
      </p:sp>
      <p:pic>
        <p:nvPicPr>
          <p:cNvPr id="4098" name="内容占位符 1" descr="bbaf4735f7da7c148d4ff11c31213eb2_f61d7326d8864d528c49524ac469958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4363" y="584200"/>
            <a:ext cx="8069262" cy="5541963"/>
          </a:xfrm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lang="zh-CN" altLang="en-US"/>
          </a:p>
        </p:txBody>
      </p:sp>
      <p:pic>
        <p:nvPicPr>
          <p:cNvPr id="5122" name="内容占位符 1" descr="3a7c026e939846fa014d6aa729897815_1127614638_1625104933093_title0h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8800" y="1600200"/>
            <a:ext cx="8026400" cy="4525963"/>
          </a:xfrm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lang="zh-CN" altLang="en-US"/>
          </a:p>
        </p:txBody>
      </p:sp>
      <p:pic>
        <p:nvPicPr>
          <p:cNvPr id="3" name="f11caf1e063726696deb9ca240a5da71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9644" y="1600200"/>
            <a:ext cx="2564712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128,&quot;width&quot;:12641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1666*3211*705*70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COMMONDATA" val="eyJoZGlkIjoiY2UzOGNmY2M2ZDIwZGVlNGI2YzM5YjQ4MGJkYjhjM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劲竹班</dc:creator>
  <cp:lastModifiedBy>dell</cp:lastModifiedBy>
  <cp:revision>6</cp:revision>
  <dcterms:created xsi:type="dcterms:W3CDTF">2022-05-16T08:32:37Z</dcterms:created>
  <dcterms:modified xsi:type="dcterms:W3CDTF">2022-05-18T08:14:19Z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29133335F1D2447DB6C390535D48B3F0</vt:lpwstr>
  </property>
</Properties>
</file>