
<file path=[Content_Types].xml><?xml version="1.0" encoding="utf-8"?>
<Types xmlns="http://schemas.openxmlformats.org/package/2006/content-types">
  <Default Extension="png" ContentType="image/png"/>
  <Default Extension="mp4" ContentType="video/mp4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67" r:id="rId3"/>
    <p:sldId id="279" r:id="rId4"/>
    <p:sldId id="275" r:id="rId5"/>
    <p:sldId id="270" r:id="rId6"/>
    <p:sldId id="273" r:id="rId7"/>
    <p:sldId id="272" r:id="rId8"/>
  </p:sldIdLst>
  <p:sldSz cx="12192000" cy="68580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3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1"/>
            <a:ext cx="3076575" cy="5127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92" tIns="45745" rIns="91492" bIns="45745" numCol="1" anchor="t" anchorCtr="0" compatLnSpc="1"/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64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139" y="1"/>
            <a:ext cx="3076575" cy="5127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92" tIns="45745" rIns="91492" bIns="45745" numCol="1" anchor="t" anchorCtr="0" compatLnSpc="1"/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104865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0600" y="766763"/>
            <a:ext cx="5118100" cy="38385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ffectLst/>
        </p:spPr>
      </p:sp>
      <p:sp>
        <p:nvSpPr>
          <p:cNvPr id="104865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4" y="4862514"/>
            <a:ext cx="5680075" cy="46053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92" tIns="45745" rIns="91492" bIns="45745" numCol="1" anchor="t" anchorCtr="0" compatLnSpc="1"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 smtClean="0"/>
          </a:p>
        </p:txBody>
      </p:sp>
      <p:sp>
        <p:nvSpPr>
          <p:cNvPr id="104865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9720264"/>
            <a:ext cx="3076575" cy="5127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92" tIns="45745" rIns="91492" bIns="45745" numCol="1" anchor="b" anchorCtr="0" compatLnSpc="1"/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65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139" y="9720264"/>
            <a:ext cx="3076575" cy="5127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92" tIns="45745" rIns="91492" bIns="45745" numCol="1" anchor="b" anchorCtr="0" compatLnSpc="1"/>
          <a:lstStyle>
            <a:lvl1pPr algn="r">
              <a:defRPr sz="1100"/>
            </a:lvl1pPr>
          </a:lstStyle>
          <a:p>
            <a:fld id="{A9A0EA98-5831-4853-B862-C702E6EB345C}" type="slidenum">
              <a:rPr 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2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1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048582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104858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58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4858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3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5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048616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04861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61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4861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2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4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048605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04860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60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4860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2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8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048589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048590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591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48592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3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0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048621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04862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62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4862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3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5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048626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048627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048628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629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48630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3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1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048632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048633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048634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048635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048636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637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48638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2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0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048601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602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48603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3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9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640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48641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3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04864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04864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04864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64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4864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3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9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048610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1048611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048612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613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48614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048577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048578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579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04858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tags" Target="../tags/tag2.xml"/><Relationship Id="rId2" Type="http://schemas.openxmlformats.org/officeDocument/2006/relationships/image" Target="../media/image1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5.png"/><Relationship Id="rId3" Type="http://schemas.openxmlformats.org/officeDocument/2006/relationships/tags" Target="../tags/tag3.xml"/><Relationship Id="rId2" Type="http://schemas.microsoft.com/office/2007/relationships/media" Target="../media/media1.mp4"/><Relationship Id="rId1" Type="http://schemas.openxmlformats.org/officeDocument/2006/relationships/video" Target="../media/media1.mp4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3.png"/><Relationship Id="rId3" Type="http://schemas.microsoft.com/office/2007/relationships/media" Target="../media/media2.mp3"/><Relationship Id="rId2" Type="http://schemas.openxmlformats.org/officeDocument/2006/relationships/audio" Target="../media/media2.mp3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2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02920" y="238760"/>
            <a:ext cx="2593975" cy="3679825"/>
          </a:xfrm>
          <a:prstGeom prst="rect">
            <a:avLst/>
          </a:prstGeom>
        </p:spPr>
      </p:pic>
      <p:pic>
        <p:nvPicPr>
          <p:cNvPr id="4" name="内容占位符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263265" y="3384550"/>
            <a:ext cx="3284855" cy="33083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31025" y="3771265"/>
            <a:ext cx="4837430" cy="271399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33070" y="4615180"/>
            <a:ext cx="2353310" cy="1531620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五角星 7"/>
          <p:cNvSpPr/>
          <p:nvPr/>
        </p:nvSpPr>
        <p:spPr>
          <a:xfrm>
            <a:off x="584835" y="4838065"/>
            <a:ext cx="426085" cy="405765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五角星 8"/>
          <p:cNvSpPr/>
          <p:nvPr/>
        </p:nvSpPr>
        <p:spPr>
          <a:xfrm>
            <a:off x="1108075" y="4716145"/>
            <a:ext cx="273050" cy="202565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五角星 9"/>
          <p:cNvSpPr/>
          <p:nvPr/>
        </p:nvSpPr>
        <p:spPr>
          <a:xfrm>
            <a:off x="1108075" y="5041265"/>
            <a:ext cx="273050" cy="202565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五角星 10"/>
          <p:cNvSpPr/>
          <p:nvPr/>
        </p:nvSpPr>
        <p:spPr>
          <a:xfrm>
            <a:off x="1010920" y="5366385"/>
            <a:ext cx="273050" cy="202565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五角星 11"/>
          <p:cNvSpPr/>
          <p:nvPr/>
        </p:nvSpPr>
        <p:spPr>
          <a:xfrm>
            <a:off x="661035" y="5401310"/>
            <a:ext cx="273050" cy="202565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02530" y="238760"/>
            <a:ext cx="5361940" cy="2908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4" name="0105a62101814b495a6113685a547737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181985" y="155575"/>
            <a:ext cx="5634990" cy="61194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E30000"/>
            </a:gs>
            <a:gs pos="100000">
              <a:srgbClr val="760303"/>
            </a:gs>
          </a:gsLst>
          <a:lin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3" name="内容占位符 2"/>
          <p:cNvSpPr/>
          <p:nvPr>
            <p:ph idx="4294967295"/>
          </p:nvPr>
        </p:nvSpPr>
        <p:spPr>
          <a:xfrm>
            <a:off x="0" y="1825625"/>
            <a:ext cx="10515600" cy="4351655"/>
          </a:xfrm>
        </p:spPr>
        <p:txBody>
          <a:bodyPr/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en-US" altLang="zh-CN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39725" y="3746500"/>
            <a:ext cx="4001770" cy="275209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00035" y="965835"/>
            <a:ext cx="3964305" cy="473265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0830" y="711835"/>
            <a:ext cx="4099560" cy="265176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18635" y="563245"/>
            <a:ext cx="3555365" cy="5537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5" name=""/>
        <p:cNvGrpSpPr/>
        <p:nvPr/>
      </p:nvGrpSpPr>
      <p:grpSpPr/>
      <p:sp>
        <p:nvSpPr>
          <p:cNvPr id="1048595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2097156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546735" y="296545"/>
            <a:ext cx="11353800" cy="620585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095" y="57150"/>
            <a:ext cx="244475" cy="725805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9270"/>
          </a:xfrm>
          <a:prstGeom prst="rect">
            <a:avLst/>
          </a:prstGeom>
        </p:spPr>
      </p:pic>
      <p:sp>
        <p:nvSpPr>
          <p:cNvPr id="6" name="心形 5"/>
          <p:cNvSpPr/>
          <p:nvPr/>
        </p:nvSpPr>
        <p:spPr>
          <a:xfrm>
            <a:off x="11492230" y="2757805"/>
            <a:ext cx="699770" cy="615950"/>
          </a:xfrm>
          <a:prstGeom prst="hear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6570" y="264160"/>
            <a:ext cx="201930" cy="3319145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6570" y="3583305"/>
            <a:ext cx="201930" cy="3274695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454775" y="264160"/>
            <a:ext cx="201930" cy="327406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454775" y="3538855"/>
            <a:ext cx="201930" cy="3319145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8" name="标题 1048597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en-US"/>
          </a:p>
        </p:txBody>
      </p:sp>
      <p:sp>
        <p:nvSpPr>
          <p:cNvPr id="1048599" name="内容占位符 1048598"/>
          <p:cNvSpPr>
            <a:spLocks noGrp="1"/>
          </p:cNvSpPr>
          <p:nvPr>
            <p:ph idx="1"/>
          </p:nvPr>
        </p:nvSpPr>
        <p:spPr/>
        <p:txBody>
          <a:bodyPr/>
          <a:p>
            <a:endParaRPr lang="en-US"/>
          </a:p>
        </p:txBody>
      </p:sp>
      <p:pic>
        <p:nvPicPr>
          <p:cNvPr id="2097158" name="图片 2097157"/>
          <p:cNvPicPr/>
          <p:nvPr/>
        </p:nvPicPr>
        <p:blipFill>
          <a:blip r:embed="rId1"/>
          <a:srcRect l="-1697" t="-4118" r="1697" b="4118"/>
          <a:stretch>
            <a:fillRect/>
          </a:stretch>
        </p:blipFill>
        <p:spPr>
          <a:xfrm>
            <a:off x="553085" y="144780"/>
            <a:ext cx="11232515" cy="6174105"/>
          </a:xfrm>
          <a:prstGeom prst="rect">
            <a:avLst/>
          </a:prstGeom>
        </p:spPr>
      </p:pic>
      <p:pic>
        <p:nvPicPr>
          <p:cNvPr id="2" name="儿童歌曲 - 国旗国旗多美丽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402570" y="5681980"/>
            <a:ext cx="1144270" cy="10013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1005" y="264795"/>
            <a:ext cx="325755" cy="6920865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audio>
              <p:cMediaNode vol="41000"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8775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PLACING_PICTURE_USER_VIEWPORT" val="{&quot;height&quot;:9601,&quot;width&quot;:6768}"/>
</p:tagLst>
</file>

<file path=ppt/tags/tag2.xml><?xml version="1.0" encoding="utf-8"?>
<p:tagLst xmlns:p="http://schemas.openxmlformats.org/presentationml/2006/main">
  <p:tag name="KSO_WM_UNIT_PLACING_PICTURE_USER_VIEWPORT" val="{&quot;height&quot;:6853,&quot;width&quot;:10306}"/>
</p:tagLst>
</file>

<file path=ppt/tags/tag3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4069*4451*734*734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4.xml><?xml version="1.0" encoding="utf-8"?>
<p:tagLst xmlns:p="http://schemas.openxmlformats.org/presentationml/2006/main">
  <p:tag name="KSO_WM_UNIT_PLACING_PICTURE_USER_VIEWPORT" val="{&quot;height&quot;:3600,&quot;width&quot;:4800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TH Sarabun PSK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TH Sarabun PSK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</Words>
  <Application>WPS 演示</Application>
  <PresentationFormat/>
  <Paragraphs>4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Calibri</vt:lpstr>
      <vt:lpstr>微软雅黑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WLZ-AN00</dc:creator>
  <cp:lastModifiedBy>86177</cp:lastModifiedBy>
  <cp:revision>11</cp:revision>
  <dcterms:created xsi:type="dcterms:W3CDTF">2021-11-07T15:07:00Z</dcterms:created>
  <dcterms:modified xsi:type="dcterms:W3CDTF">2022-05-27T06:58:38Z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2052-11.1.0.11194</vt:lpwstr>
  </property>
  <property fmtid="{D5CDD505-2E9C-101B-9397-08002B2CF9AE}" pid="3" name="ICV">
    <vt:lpwstr>aad0fe5b79ba49f1ab35a3469629b68c</vt:lpwstr>
  </property>
</Properties>
</file>