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1" r:id="rId5"/>
    <p:sldId id="260" r:id="rId6"/>
    <p:sldId id="258" r:id="rId7"/>
    <p:sldId id="271" r:id="rId8"/>
    <p:sldId id="288" r:id="rId9"/>
    <p:sldId id="289" r:id="rId10"/>
    <p:sldId id="270" r:id="rId11"/>
    <p:sldId id="272" r:id="rId12"/>
    <p:sldId id="291" r:id="rId13"/>
    <p:sldId id="274" r:id="rId14"/>
    <p:sldId id="273" r:id="rId15"/>
    <p:sldId id="295" r:id="rId16"/>
    <p:sldId id="278" r:id="rId17"/>
    <p:sldId id="281" r:id="rId18"/>
    <p:sldId id="266" r:id="rId19"/>
    <p:sldId id="293" r:id="rId20"/>
    <p:sldId id="267" r:id="rId21"/>
    <p:sldId id="286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A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5.jpeg"/><Relationship Id="rId7" Type="http://schemas.openxmlformats.org/officeDocument/2006/relationships/image" Target="../media/image5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42118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556895"/>
            <a:ext cx="9222105" cy="5963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微信图片_202112142316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zh-CN" altLang="en-US" sz="6600"/>
              <a:t>故宫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微信图片_20211214231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zh-CN" altLang="en-US" sz="6600"/>
              <a:t>京杭大</a:t>
            </a:r>
            <a:r>
              <a:rPr lang="zh-CN" altLang="en-US" sz="6600"/>
              <a:t>运河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5162622"/>
          <p:cNvPicPr>
            <a:picLocks noChangeAspect="1"/>
          </p:cNvPicPr>
          <p:nvPr/>
        </p:nvPicPr>
        <p:blipFill>
          <a:blip r:embed="rId1"/>
          <a:srcRect b="40284"/>
          <a:stretch>
            <a:fillRect/>
          </a:stretch>
        </p:blipFill>
        <p:spPr>
          <a:xfrm>
            <a:off x="-635" y="635"/>
            <a:ext cx="12192635" cy="6857365"/>
          </a:xfrm>
          <a:prstGeom prst="rect">
            <a:avLst/>
          </a:prstGeom>
        </p:spPr>
      </p:pic>
      <p:pic>
        <p:nvPicPr>
          <p:cNvPr id="5" name="图片 4" descr="微信图片_202112151640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205" y="1278255"/>
            <a:ext cx="4127500" cy="5422265"/>
          </a:xfrm>
          <a:prstGeom prst="roundRect">
            <a:avLst/>
          </a:prstGeom>
        </p:spPr>
      </p:pic>
      <p:pic>
        <p:nvPicPr>
          <p:cNvPr id="6" name="图片 5" descr="微信图片_20211215164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965" y="3540125"/>
            <a:ext cx="4969510" cy="3160395"/>
          </a:xfrm>
          <a:prstGeom prst="roundRect">
            <a:avLst/>
          </a:prstGeom>
        </p:spPr>
      </p:pic>
      <p:pic>
        <p:nvPicPr>
          <p:cNvPr id="7" name="图片 6" descr="微信图片_202112151640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965" y="132080"/>
            <a:ext cx="4968240" cy="3323590"/>
          </a:xfrm>
          <a:prstGeom prst="round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6680" y="1130935"/>
            <a:ext cx="3883025" cy="1325880"/>
          </a:xfrm>
        </p:spPr>
        <p:txBody>
          <a:bodyPr/>
          <a:p>
            <a:r>
              <a:rPr lang="en-US" sz="6600"/>
              <a:t>1797</a:t>
            </a:r>
            <a:r>
              <a:rPr lang="zh-CN" altLang="en-US" sz="6600"/>
              <a:t>千米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 descr="微信图片_20211214225518"/>
          <p:cNvPicPr>
            <a:picLocks noChangeAspect="1"/>
          </p:cNvPicPr>
          <p:nvPr/>
        </p:nvPicPr>
        <p:blipFill>
          <a:blip r:embed="rId1"/>
          <a:srcRect l="16833"/>
          <a:stretch>
            <a:fillRect/>
          </a:stretch>
        </p:blipFill>
        <p:spPr>
          <a:xfrm>
            <a:off x="-635" y="635"/>
            <a:ext cx="12192635" cy="685736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zh-CN" altLang="en-US" sz="6600"/>
              <a:t>长城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" name="图片 18" descr="微信图片_20211214231629"/>
          <p:cNvPicPr>
            <a:picLocks noChangeAspect="1"/>
          </p:cNvPicPr>
          <p:nvPr/>
        </p:nvPicPr>
        <p:blipFill>
          <a:blip r:embed="rId1"/>
          <a:srcRect l="5522" r="17149"/>
          <a:stretch>
            <a:fillRect/>
          </a:stretch>
        </p:blipFill>
        <p:spPr>
          <a:xfrm>
            <a:off x="0" y="635"/>
            <a:ext cx="12192635" cy="685736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zh-CN" altLang="en-US" sz="6600"/>
              <a:t>布达拉宫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11215233903"/>
          <p:cNvPicPr>
            <a:picLocks noChangeAspect="1"/>
          </p:cNvPicPr>
          <p:nvPr/>
        </p:nvPicPr>
        <p:blipFill>
          <a:blip r:embed="rId1"/>
          <a:srcRect b="4937"/>
          <a:stretch>
            <a:fillRect/>
          </a:stretch>
        </p:blipFill>
        <p:spPr>
          <a:xfrm>
            <a:off x="-635" y="0"/>
            <a:ext cx="1219327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zh-CN" altLang="en-US" sz="6600"/>
              <a:t>港珠澳</a:t>
            </a:r>
            <a:r>
              <a:rPr lang="zh-CN" altLang="en-US" sz="6600"/>
              <a:t>大桥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90140" y="5227320"/>
            <a:ext cx="2136775" cy="1325880"/>
          </a:xfrm>
        </p:spPr>
        <p:txBody>
          <a:bodyPr>
            <a:normAutofit fontScale="90000"/>
          </a:bodyPr>
          <a:p>
            <a:r>
              <a:rPr lang="en-US" sz="12800" b="1"/>
              <a:t>X</a:t>
            </a:r>
            <a:r>
              <a:rPr lang="en-US" sz="18400"/>
              <a:t>2</a:t>
            </a:r>
            <a:endParaRPr lang="en-US" sz="18400"/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7712710" y="5227320"/>
            <a:ext cx="213677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6000" b="1"/>
              <a:t>X</a:t>
            </a:r>
            <a:r>
              <a:rPr lang="en-US" sz="66400"/>
              <a:t>3</a:t>
            </a:r>
            <a:endParaRPr lang="en-US" sz="66400"/>
          </a:p>
        </p:txBody>
      </p:sp>
      <p:pic>
        <p:nvPicPr>
          <p:cNvPr id="2" name="图片 1" descr="微信图片_20211216100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539750"/>
            <a:ext cx="4657725" cy="4346575"/>
          </a:xfrm>
          <a:prstGeom prst="roundRect">
            <a:avLst/>
          </a:prstGeom>
        </p:spPr>
      </p:pic>
      <p:pic>
        <p:nvPicPr>
          <p:cNvPr id="3" name="图片 2" descr="微信图片_202112161000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540" y="539750"/>
            <a:ext cx="4529455" cy="434657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2151380" y="468630"/>
            <a:ext cx="6702425" cy="5912485"/>
            <a:chOff x="1389888" y="3850507"/>
            <a:chExt cx="2728570" cy="2092617"/>
          </a:xfrm>
        </p:grpSpPr>
        <p:sp>
          <p:nvSpPr>
            <p:cNvPr id="23" name="任意多边形: 形状 22"/>
            <p:cNvSpPr/>
            <p:nvPr/>
          </p:nvSpPr>
          <p:spPr>
            <a:xfrm>
              <a:off x="2538524" y="4232470"/>
              <a:ext cx="176161" cy="390735"/>
            </a:xfrm>
            <a:custGeom>
              <a:avLst/>
              <a:gdLst>
                <a:gd name="connsiteX0" fmla="*/ 0 w 373821"/>
                <a:gd name="connsiteY0" fmla="*/ 0 h 563270"/>
                <a:gd name="connsiteX1" fmla="*/ 321869 w 373821"/>
                <a:gd name="connsiteY1" fmla="*/ 263347 h 563270"/>
                <a:gd name="connsiteX2" fmla="*/ 373075 w 373821"/>
                <a:gd name="connsiteY2" fmla="*/ 563270 h 563270"/>
                <a:gd name="connsiteX3" fmla="*/ 373075 w 373821"/>
                <a:gd name="connsiteY3" fmla="*/ 563270 h 56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821" h="563270">
                  <a:moveTo>
                    <a:pt x="0" y="0"/>
                  </a:moveTo>
                  <a:cubicBezTo>
                    <a:pt x="129845" y="84734"/>
                    <a:pt x="259690" y="169469"/>
                    <a:pt x="321869" y="263347"/>
                  </a:cubicBezTo>
                  <a:cubicBezTo>
                    <a:pt x="384048" y="357225"/>
                    <a:pt x="373075" y="563270"/>
                    <a:pt x="373075" y="563270"/>
                  </a:cubicBezTo>
                  <a:lnTo>
                    <a:pt x="373075" y="563270"/>
                  </a:lnTo>
                </a:path>
              </a:pathLst>
            </a:custGeom>
            <a:noFill/>
            <a:ln w="57150">
              <a:solidFill>
                <a:srgbClr val="9CD3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389888" y="4579314"/>
              <a:ext cx="2728570" cy="1363810"/>
              <a:chOff x="1389888" y="4579314"/>
              <a:chExt cx="2728570" cy="1363810"/>
            </a:xfrm>
          </p:grpSpPr>
          <p:sp>
            <p:nvSpPr>
              <p:cNvPr id="27" name="星形: 五角 26"/>
              <p:cNvSpPr/>
              <p:nvPr/>
            </p:nvSpPr>
            <p:spPr>
              <a:xfrm>
                <a:off x="3422790" y="5540788"/>
                <a:ext cx="438912" cy="402336"/>
              </a:xfrm>
              <a:prstGeom prst="star5">
                <a:avLst/>
              </a:prstGeom>
              <a:solidFill>
                <a:srgbClr val="9CD3D3"/>
              </a:solidFill>
              <a:ln>
                <a:solidFill>
                  <a:srgbClr val="9CD3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" name="星形: 五角 27"/>
              <p:cNvSpPr/>
              <p:nvPr/>
            </p:nvSpPr>
            <p:spPr>
              <a:xfrm>
                <a:off x="1573235" y="5540788"/>
                <a:ext cx="438912" cy="402336"/>
              </a:xfrm>
              <a:prstGeom prst="star5">
                <a:avLst/>
              </a:prstGeom>
              <a:solidFill>
                <a:srgbClr val="9CD3D3"/>
              </a:solidFill>
              <a:ln>
                <a:solidFill>
                  <a:srgbClr val="9CD3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9888" y="4579314"/>
                <a:ext cx="2728570" cy="1199694"/>
                <a:chOff x="1397203" y="4465572"/>
                <a:chExt cx="2728570" cy="1371958"/>
              </a:xfrm>
              <a:solidFill>
                <a:srgbClr val="C8E3DE"/>
              </a:solidFill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1397203" y="4465572"/>
                  <a:ext cx="2728570" cy="1371958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545889" y="4624856"/>
                  <a:ext cx="2431198" cy="105338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  <p:sp>
          <p:nvSpPr>
            <p:cNvPr id="15" name="椭圆 14"/>
            <p:cNvSpPr/>
            <p:nvPr/>
          </p:nvSpPr>
          <p:spPr>
            <a:xfrm rot="5894815">
              <a:off x="2369635" y="3974865"/>
              <a:ext cx="438912" cy="190196"/>
            </a:xfrm>
            <a:prstGeom prst="ellipse">
              <a:avLst/>
            </a:prstGeom>
            <a:solidFill>
              <a:srgbClr val="9C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2117877">
              <a:off x="2173087" y="4048966"/>
              <a:ext cx="438912" cy="190196"/>
            </a:xfrm>
            <a:prstGeom prst="ellipse">
              <a:avLst/>
            </a:prstGeom>
            <a:solidFill>
              <a:srgbClr val="9C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9" name="点"/>
          <p:cNvSpPr txBox="1"/>
          <p:nvPr/>
        </p:nvSpPr>
        <p:spPr>
          <a:xfrm>
            <a:off x="4553664" y="3202623"/>
            <a:ext cx="1085746" cy="169164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：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20" name="00"/>
          <p:cNvSpPr txBox="1"/>
          <p:nvPr/>
        </p:nvSpPr>
        <p:spPr>
          <a:xfrm>
            <a:off x="5237903" y="3306804"/>
            <a:ext cx="1732280" cy="16916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21" name="1"/>
          <p:cNvSpPr txBox="1"/>
          <p:nvPr/>
        </p:nvSpPr>
        <p:spPr>
          <a:xfrm>
            <a:off x="3714390" y="4583614"/>
            <a:ext cx="957580" cy="4892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32" name="秒表"/>
          <p:cNvSpPr txBox="1"/>
          <p:nvPr/>
        </p:nvSpPr>
        <p:spPr>
          <a:xfrm>
            <a:off x="5250520" y="4601934"/>
            <a:ext cx="2371865" cy="91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33" name="点"/>
          <p:cNvSpPr txBox="1"/>
          <p:nvPr/>
        </p:nvSpPr>
        <p:spPr>
          <a:xfrm>
            <a:off x="4563297" y="3202623"/>
            <a:ext cx="1085746" cy="169164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：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34" name="00"/>
          <p:cNvSpPr txBox="1"/>
          <p:nvPr/>
        </p:nvSpPr>
        <p:spPr>
          <a:xfrm>
            <a:off x="5250520" y="3316878"/>
            <a:ext cx="1732281" cy="16916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35" name="1"/>
          <p:cNvSpPr txBox="1"/>
          <p:nvPr/>
        </p:nvSpPr>
        <p:spPr>
          <a:xfrm>
            <a:off x="3727007" y="3308632"/>
            <a:ext cx="957580" cy="16916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36" name="矩形: 圆角 13"/>
          <p:cNvSpPr/>
          <p:nvPr/>
        </p:nvSpPr>
        <p:spPr>
          <a:xfrm>
            <a:off x="9549353" y="5665509"/>
            <a:ext cx="1611983" cy="697584"/>
          </a:xfrm>
          <a:prstGeom prst="roundRect">
            <a:avLst/>
          </a:prstGeom>
          <a:solidFill>
            <a:srgbClr val="00BEA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D6B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3200" dirty="0">
              <a:solidFill>
                <a:srgbClr val="FFD6B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1"/>
          <p:cNvSpPr txBox="1"/>
          <p:nvPr/>
        </p:nvSpPr>
        <p:spPr>
          <a:xfrm>
            <a:off x="3698071" y="3306804"/>
            <a:ext cx="957580" cy="16916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6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1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1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9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闹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1"/>
      <p:bldP spid="32" grpId="0"/>
      <p:bldP spid="33" grpId="0"/>
      <p:bldP spid="34" grpId="0"/>
      <p:bldP spid="35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5162622"/>
          <p:cNvPicPr>
            <a:picLocks noChangeAspect="1"/>
          </p:cNvPicPr>
          <p:nvPr/>
        </p:nvPicPr>
        <p:blipFill>
          <a:blip r:embed="rId1"/>
          <a:srcRect b="37535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sp>
        <p:nvSpPr>
          <p:cNvPr id="7" name="标题 3"/>
          <p:cNvSpPr>
            <a:spLocks noGrp="1"/>
          </p:cNvSpPr>
          <p:nvPr/>
        </p:nvSpPr>
        <p:spPr>
          <a:xfrm>
            <a:off x="514985" y="1390650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2087880" y="1390650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660775" y="1396365"/>
            <a:ext cx="542925" cy="898525"/>
          </a:xfrm>
        </p:spPr>
        <p:txBody>
          <a:bodyPr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4994910" y="1396365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529705" y="1390650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标题 3"/>
          <p:cNvSpPr>
            <a:spLocks noGrp="1"/>
          </p:cNvSpPr>
          <p:nvPr/>
        </p:nvSpPr>
        <p:spPr>
          <a:xfrm>
            <a:off x="7989570" y="1384300"/>
            <a:ext cx="58864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六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标题 3"/>
          <p:cNvSpPr>
            <a:spLocks noGrp="1"/>
          </p:cNvSpPr>
          <p:nvPr/>
        </p:nvSpPr>
        <p:spPr>
          <a:xfrm>
            <a:off x="9526270" y="1384300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七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标题 3"/>
          <p:cNvSpPr>
            <a:spLocks noGrp="1"/>
          </p:cNvSpPr>
          <p:nvPr/>
        </p:nvSpPr>
        <p:spPr>
          <a:xfrm>
            <a:off x="11017250" y="1384300"/>
            <a:ext cx="542925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八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微信图片_202112142315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" y="2289175"/>
            <a:ext cx="1419860" cy="3612515"/>
          </a:xfrm>
          <a:prstGeom prst="rect">
            <a:avLst/>
          </a:prstGeom>
        </p:spPr>
      </p:pic>
      <p:pic>
        <p:nvPicPr>
          <p:cNvPr id="14" name="图片 13" descr="微信图片_202112142315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0" y="2289175"/>
            <a:ext cx="1348740" cy="3612515"/>
          </a:xfrm>
          <a:prstGeom prst="rect">
            <a:avLst/>
          </a:prstGeom>
        </p:spPr>
      </p:pic>
      <p:pic>
        <p:nvPicPr>
          <p:cNvPr id="15" name="图片 14" descr="微信图片_202112142315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345" y="2290445"/>
            <a:ext cx="1398270" cy="3611245"/>
          </a:xfrm>
          <a:prstGeom prst="rect">
            <a:avLst/>
          </a:prstGeom>
        </p:spPr>
      </p:pic>
      <p:pic>
        <p:nvPicPr>
          <p:cNvPr id="16" name="图片 15" descr="微信图片_202112142316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7070" y="2290445"/>
            <a:ext cx="1477010" cy="3612515"/>
          </a:xfrm>
          <a:prstGeom prst="rect">
            <a:avLst/>
          </a:prstGeom>
        </p:spPr>
      </p:pic>
      <p:pic>
        <p:nvPicPr>
          <p:cNvPr id="17" name="图片 16" descr="微信图片_202112142316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8535" y="2289175"/>
            <a:ext cx="1394460" cy="3609340"/>
          </a:xfrm>
          <a:prstGeom prst="rect">
            <a:avLst/>
          </a:prstGeom>
        </p:spPr>
      </p:pic>
      <p:pic>
        <p:nvPicPr>
          <p:cNvPr id="18" name="图片 17" descr="微信图片_20211214225518"/>
          <p:cNvPicPr>
            <a:picLocks noChangeAspect="1"/>
          </p:cNvPicPr>
          <p:nvPr/>
        </p:nvPicPr>
        <p:blipFill>
          <a:blip r:embed="rId7"/>
          <a:srcRect l="16833"/>
          <a:stretch>
            <a:fillRect/>
          </a:stretch>
        </p:blipFill>
        <p:spPr>
          <a:xfrm>
            <a:off x="7541260" y="2282825"/>
            <a:ext cx="1414145" cy="3615690"/>
          </a:xfrm>
          <a:prstGeom prst="rect">
            <a:avLst/>
          </a:prstGeom>
        </p:spPr>
      </p:pic>
      <p:pic>
        <p:nvPicPr>
          <p:cNvPr id="19" name="图片 18" descr="微信图片_20211214231629"/>
          <p:cNvPicPr>
            <a:picLocks noChangeAspect="1"/>
          </p:cNvPicPr>
          <p:nvPr/>
        </p:nvPicPr>
        <p:blipFill>
          <a:blip r:embed="rId8"/>
          <a:srcRect l="5522" r="17149"/>
          <a:stretch>
            <a:fillRect/>
          </a:stretch>
        </p:blipFill>
        <p:spPr>
          <a:xfrm>
            <a:off x="9043670" y="2294890"/>
            <a:ext cx="1450975" cy="3615055"/>
          </a:xfrm>
          <a:prstGeom prst="rect">
            <a:avLst/>
          </a:prstGeom>
        </p:spPr>
      </p:pic>
      <p:pic>
        <p:nvPicPr>
          <p:cNvPr id="20" name="图片 19" descr="微信图片_202112142316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82910" y="2293620"/>
            <a:ext cx="1407795" cy="361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112151603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11215162622"/>
          <p:cNvPicPr>
            <a:picLocks noChangeAspect="1"/>
          </p:cNvPicPr>
          <p:nvPr/>
        </p:nvPicPr>
        <p:blipFill>
          <a:blip r:embed="rId1"/>
          <a:srcRect b="42698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pic>
        <p:nvPicPr>
          <p:cNvPr id="3" name="图片 2" descr="微信图片_202112142253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90" y="803910"/>
            <a:ext cx="6436995" cy="59734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6103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5160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WeChat_2021121423052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11214225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635"/>
            <a:ext cx="12193270" cy="68586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/>
          <a:p>
            <a:r>
              <a:rPr lang="en-US" altLang="zh-CN" sz="6600"/>
              <a:t>21196.18</a:t>
            </a:r>
            <a:r>
              <a:rPr lang="zh-CN" altLang="en-US" sz="6600"/>
              <a:t>公里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2420620" y="342900"/>
            <a:ext cx="6323330" cy="5883910"/>
            <a:chOff x="1389888" y="3850507"/>
            <a:chExt cx="2728570" cy="2092617"/>
          </a:xfrm>
        </p:grpSpPr>
        <p:sp>
          <p:nvSpPr>
            <p:cNvPr id="23" name="任意多边形: 形状 22"/>
            <p:cNvSpPr/>
            <p:nvPr/>
          </p:nvSpPr>
          <p:spPr>
            <a:xfrm>
              <a:off x="2538524" y="4232470"/>
              <a:ext cx="176161" cy="390735"/>
            </a:xfrm>
            <a:custGeom>
              <a:avLst/>
              <a:gdLst>
                <a:gd name="connsiteX0" fmla="*/ 0 w 373821"/>
                <a:gd name="connsiteY0" fmla="*/ 0 h 563270"/>
                <a:gd name="connsiteX1" fmla="*/ 321869 w 373821"/>
                <a:gd name="connsiteY1" fmla="*/ 263347 h 563270"/>
                <a:gd name="connsiteX2" fmla="*/ 373075 w 373821"/>
                <a:gd name="connsiteY2" fmla="*/ 563270 h 563270"/>
                <a:gd name="connsiteX3" fmla="*/ 373075 w 373821"/>
                <a:gd name="connsiteY3" fmla="*/ 563270 h 56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821" h="563270">
                  <a:moveTo>
                    <a:pt x="0" y="0"/>
                  </a:moveTo>
                  <a:cubicBezTo>
                    <a:pt x="129845" y="84734"/>
                    <a:pt x="259690" y="169469"/>
                    <a:pt x="321869" y="263347"/>
                  </a:cubicBezTo>
                  <a:cubicBezTo>
                    <a:pt x="384048" y="357225"/>
                    <a:pt x="373075" y="563270"/>
                    <a:pt x="373075" y="563270"/>
                  </a:cubicBezTo>
                  <a:lnTo>
                    <a:pt x="373075" y="563270"/>
                  </a:lnTo>
                </a:path>
              </a:pathLst>
            </a:custGeom>
            <a:noFill/>
            <a:ln w="57150">
              <a:solidFill>
                <a:srgbClr val="9CD3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389888" y="4579314"/>
              <a:ext cx="2728570" cy="1363810"/>
              <a:chOff x="1389888" y="4579314"/>
              <a:chExt cx="2728570" cy="1363810"/>
            </a:xfrm>
          </p:grpSpPr>
          <p:sp>
            <p:nvSpPr>
              <p:cNvPr id="27" name="星形: 五角 26"/>
              <p:cNvSpPr/>
              <p:nvPr/>
            </p:nvSpPr>
            <p:spPr>
              <a:xfrm>
                <a:off x="3422790" y="5540788"/>
                <a:ext cx="438912" cy="402336"/>
              </a:xfrm>
              <a:prstGeom prst="star5">
                <a:avLst/>
              </a:prstGeom>
              <a:solidFill>
                <a:srgbClr val="9CD3D3"/>
              </a:solidFill>
              <a:ln>
                <a:solidFill>
                  <a:srgbClr val="9CD3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" name="星形: 五角 27"/>
              <p:cNvSpPr/>
              <p:nvPr/>
            </p:nvSpPr>
            <p:spPr>
              <a:xfrm>
                <a:off x="1573235" y="5540788"/>
                <a:ext cx="438912" cy="402336"/>
              </a:xfrm>
              <a:prstGeom prst="star5">
                <a:avLst/>
              </a:prstGeom>
              <a:solidFill>
                <a:srgbClr val="9CD3D3"/>
              </a:solidFill>
              <a:ln>
                <a:solidFill>
                  <a:srgbClr val="9CD3D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389888" y="4579314"/>
                <a:ext cx="2728570" cy="1199694"/>
                <a:chOff x="1397203" y="4465572"/>
                <a:chExt cx="2728570" cy="1371958"/>
              </a:xfrm>
              <a:solidFill>
                <a:srgbClr val="C8E3DE"/>
              </a:solidFill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1397203" y="4465572"/>
                  <a:ext cx="2728570" cy="1371958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545889" y="4624856"/>
                  <a:ext cx="2431198" cy="105338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  <p:sp>
          <p:nvSpPr>
            <p:cNvPr id="25" name="椭圆 24"/>
            <p:cNvSpPr/>
            <p:nvPr/>
          </p:nvSpPr>
          <p:spPr>
            <a:xfrm rot="5894815">
              <a:off x="2369635" y="3974865"/>
              <a:ext cx="438912" cy="190196"/>
            </a:xfrm>
            <a:prstGeom prst="ellipse">
              <a:avLst/>
            </a:prstGeom>
            <a:solidFill>
              <a:srgbClr val="9C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2117877">
              <a:off x="2173087" y="4048966"/>
              <a:ext cx="438912" cy="190196"/>
            </a:xfrm>
            <a:prstGeom prst="ellipse">
              <a:avLst/>
            </a:prstGeom>
            <a:solidFill>
              <a:srgbClr val="9C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2946400" y="3013075"/>
            <a:ext cx="5271135" cy="20580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点"/>
          <p:cNvSpPr txBox="1"/>
          <p:nvPr/>
        </p:nvSpPr>
        <p:spPr>
          <a:xfrm>
            <a:off x="4553664" y="3202623"/>
            <a:ext cx="1085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：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3" name="00"/>
          <p:cNvSpPr txBox="1"/>
          <p:nvPr/>
        </p:nvSpPr>
        <p:spPr>
          <a:xfrm>
            <a:off x="5237903" y="3306804"/>
            <a:ext cx="20313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1" name="1"/>
          <p:cNvSpPr txBox="1"/>
          <p:nvPr/>
        </p:nvSpPr>
        <p:spPr>
          <a:xfrm>
            <a:off x="3714390" y="4583614"/>
            <a:ext cx="1107996" cy="457433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5" name="秒表"/>
          <p:cNvSpPr txBox="1"/>
          <p:nvPr/>
        </p:nvSpPr>
        <p:spPr>
          <a:xfrm>
            <a:off x="5250520" y="4601934"/>
            <a:ext cx="2371865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50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30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20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10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09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08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07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06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05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04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03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02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01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  <a:p>
            <a:pPr>
              <a:lnSpc>
                <a:spcPts val="0"/>
              </a:lnSpc>
            </a:pPr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6" name="点"/>
          <p:cNvSpPr txBox="1"/>
          <p:nvPr/>
        </p:nvSpPr>
        <p:spPr>
          <a:xfrm>
            <a:off x="4563297" y="3202623"/>
            <a:ext cx="1085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：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7" name="00"/>
          <p:cNvSpPr txBox="1"/>
          <p:nvPr/>
        </p:nvSpPr>
        <p:spPr>
          <a:xfrm>
            <a:off x="5250520" y="3316878"/>
            <a:ext cx="20313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00</a:t>
            </a:r>
            <a:endParaRPr lang="en-US" altLang="zh-CN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8" name="1"/>
          <p:cNvSpPr txBox="1"/>
          <p:nvPr/>
        </p:nvSpPr>
        <p:spPr>
          <a:xfrm>
            <a:off x="3727007" y="3308632"/>
            <a:ext cx="11079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4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9569038" y="4676179"/>
            <a:ext cx="1611983" cy="697584"/>
          </a:xfrm>
          <a:prstGeom prst="roundRect">
            <a:avLst/>
          </a:prstGeom>
          <a:solidFill>
            <a:srgbClr val="6AA8A4"/>
          </a:solidFill>
          <a:ln>
            <a:solidFill>
              <a:schemeClr val="accent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幼圆" panose="02010509060101010101" charset="-122"/>
                <a:ea typeface="幼圆" panose="02010509060101010101" charset="-122"/>
              </a:rPr>
              <a:t>开始</a:t>
            </a:r>
            <a:endParaRPr lang="zh-CN" altLang="en-US" sz="3200" b="1" dirty="0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9" name="1"/>
          <p:cNvSpPr txBox="1"/>
          <p:nvPr/>
        </p:nvSpPr>
        <p:spPr>
          <a:xfrm>
            <a:off x="3698071" y="3306804"/>
            <a:ext cx="11079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800" dirty="0">
                <a:latin typeface="Arial Black" panose="020B0A04020102020204" pitchFamily="34" charset="0"/>
                <a:ea typeface="华康海报体W12(P)" panose="040B0C00000000000000" pitchFamily="82" charset="-122"/>
                <a:cs typeface="Arial" panose="020B0604020202020204" pitchFamily="34" charset="0"/>
              </a:rPr>
              <a:t>0</a:t>
            </a:r>
            <a:endParaRPr lang="zh-CN" altLang="en-US" sz="10800" dirty="0">
              <a:latin typeface="Arial Black" panose="020B0A04020102020204" pitchFamily="34" charset="0"/>
              <a:ea typeface="华康海报体W12(P)" panose="040B0C00000000000000" pitchFamily="8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6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2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1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9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闹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 descr="微信图片_202112142315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>
            <a:normAutofit/>
          </a:bodyPr>
          <a:p>
            <a:r>
              <a:rPr lang="zh-CN" altLang="en-US" sz="6600"/>
              <a:t>珠穆朗玛峰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微信图片_202112142315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0395" y="192405"/>
            <a:ext cx="5650230" cy="1325880"/>
          </a:xfrm>
        </p:spPr>
        <p:txBody>
          <a:bodyPr/>
          <a:p>
            <a:r>
              <a:rPr lang="zh-CN" altLang="en-US" sz="6600"/>
              <a:t>黄河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微信图片_202112142315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736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6845" y="192405"/>
            <a:ext cx="5650230" cy="1325880"/>
          </a:xfrm>
        </p:spPr>
        <p:txBody>
          <a:bodyPr>
            <a:normAutofit/>
          </a:bodyPr>
          <a:p>
            <a:r>
              <a:rPr lang="zh-CN" altLang="en-US" sz="6600"/>
              <a:t>三峡水利</a:t>
            </a:r>
            <a:r>
              <a:rPr lang="zh-CN" altLang="en-US" sz="6600"/>
              <a:t>枢纽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微信图片_20211215162622"/>
          <p:cNvPicPr>
            <a:picLocks noChangeAspect="1"/>
          </p:cNvPicPr>
          <p:nvPr/>
        </p:nvPicPr>
        <p:blipFill>
          <a:blip r:embed="rId1"/>
          <a:srcRect b="38570"/>
          <a:stretch>
            <a:fillRect/>
          </a:stretch>
        </p:blipFill>
        <p:spPr>
          <a:xfrm>
            <a:off x="-635" y="-635"/>
            <a:ext cx="12193270" cy="6858635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864735" y="343535"/>
            <a:ext cx="2613660" cy="1325880"/>
          </a:xfrm>
        </p:spPr>
        <p:txBody>
          <a:bodyPr/>
          <a:p>
            <a:r>
              <a:rPr lang="zh-CN" altLang="en-US" b="1"/>
              <a:t>中国</a:t>
            </a:r>
            <a:r>
              <a:rPr lang="zh-CN" altLang="en-US" b="1"/>
              <a:t>三峡</a:t>
            </a:r>
            <a:endParaRPr lang="zh-CN" altLang="en-US" b="1"/>
          </a:p>
        </p:txBody>
      </p:sp>
      <p:pic>
        <p:nvPicPr>
          <p:cNvPr id="11" name="图片 10" descr="微信图片_202112151623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00" y="1454150"/>
            <a:ext cx="5360035" cy="508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09*5009*780*78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WPS 演示</Application>
  <PresentationFormat>宽屏</PresentationFormat>
  <Paragraphs>201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等线</vt:lpstr>
      <vt:lpstr>Arial Black</vt:lpstr>
      <vt:lpstr>华康海报体W12(P)</vt:lpstr>
      <vt:lpstr>幼圆</vt:lpstr>
      <vt:lpstr>微软雅黑</vt:lpstr>
      <vt:lpstr>Arial Unicode MS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21196.18公里</vt:lpstr>
      <vt:lpstr>PowerPoint 演示文稿</vt:lpstr>
      <vt:lpstr>21196.18公里</vt:lpstr>
      <vt:lpstr>21196.18公里</vt:lpstr>
      <vt:lpstr>21196.18公里</vt:lpstr>
      <vt:lpstr>中国三峡</vt:lpstr>
      <vt:lpstr>21196.18公里</vt:lpstr>
      <vt:lpstr>21196.18公里</vt:lpstr>
      <vt:lpstr>1797千米</vt:lpstr>
      <vt:lpstr>21196.18公里</vt:lpstr>
      <vt:lpstr>21196.18公里</vt:lpstr>
      <vt:lpstr>21196.18公里</vt:lpstr>
      <vt:lpstr>X2</vt:lpstr>
      <vt:lpstr>PowerPoint 演示文稿</vt:lpstr>
      <vt:lpstr>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86133</dc:creator>
  <cp:lastModifiedBy>86133</cp:lastModifiedBy>
  <cp:revision>32</cp:revision>
  <dcterms:created xsi:type="dcterms:W3CDTF">2021-12-14T14:47:00Z</dcterms:created>
  <dcterms:modified xsi:type="dcterms:W3CDTF">2021-12-23T22:01:51Z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10869DB13D034A8285A37B717A16059B</vt:lpwstr>
  </property>
  <property fmtid="{D5CDD505-2E9C-101B-9397-08002B2CF9AE}" pid="3" name="KSOProductBuildVer">
    <vt:lpwstr>2052-11.1.0.11194</vt:lpwstr>
  </property>
</Properties>
</file>