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78" r:id="rId3"/>
    <p:sldId id="257" r:id="rId4"/>
    <p:sldId id="263" r:id="rId5"/>
    <p:sldId id="269" r:id="rId6"/>
    <p:sldId id="268" r:id="rId7"/>
    <p:sldId id="267" r:id="rId8"/>
    <p:sldId id="266" r:id="rId9"/>
    <p:sldId id="275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4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4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5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6.xml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7.xml"/><Relationship Id="rId2" Type="http://schemas.openxmlformats.org/officeDocument/2006/relationships/image" Target="../media/image7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8.xml"/><Relationship Id="rId2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69.xml"/><Relationship Id="rId7" Type="http://schemas.openxmlformats.org/officeDocument/2006/relationships/image" Target="../media/image10.jpe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9.png"/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0.xml"/><Relationship Id="rId2" Type="http://schemas.openxmlformats.org/officeDocument/2006/relationships/image" Target="../media/image11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" name="内容占位符 10" descr="edd17e268ec7573f2b0dfe2346b35a30"/>
          <p:cNvPicPr>
            <a:picLocks noChangeAspect="1"/>
          </p:cNvPicPr>
          <p:nvPr>
            <p:ph idx="4294967295"/>
          </p:nvPr>
        </p:nvPicPr>
        <p:blipFill>
          <a:blip r:embed="rId1"/>
          <a:stretch>
            <a:fillRect/>
          </a:stretch>
        </p:blipFill>
        <p:spPr>
          <a:xfrm>
            <a:off x="635" y="635"/>
            <a:ext cx="12191365" cy="6968490"/>
          </a:xfrm>
          <a:prstGeom prst="rect">
            <a:avLst/>
          </a:prstGeom>
        </p:spPr>
      </p:pic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1196340" y="1565275"/>
            <a:ext cx="9799320" cy="2834005"/>
          </a:xfrm>
        </p:spPr>
        <p:txBody>
          <a:bodyPr>
            <a:normAutofit fontScale="60000"/>
          </a:bodyPr>
          <a:p>
            <a:r>
              <a:rPr lang="zh-CN" altLang="en-US" sz="8000" b="1">
                <a:sym typeface="+mn-ea"/>
              </a:rPr>
              <a:t>《民族团结一家亲》</a:t>
            </a:r>
            <a:endParaRPr lang="zh-CN" altLang="en-US" sz="8000" b="1">
              <a:sym typeface="+mn-ea"/>
            </a:endParaRPr>
          </a:p>
          <a:p>
            <a:endParaRPr lang="zh-CN" altLang="en-US" sz="6000" b="1">
              <a:sym typeface="+mn-ea"/>
            </a:endParaRPr>
          </a:p>
          <a:p>
            <a:r>
              <a:rPr lang="zh-CN" altLang="en-US" sz="6000" b="1">
                <a:sym typeface="+mn-ea"/>
              </a:rPr>
              <a:t>小班</a:t>
            </a:r>
            <a:r>
              <a:rPr lang="en-US" altLang="zh-CN" sz="6000" b="1">
                <a:sym typeface="+mn-ea"/>
              </a:rPr>
              <a:t>    </a:t>
            </a:r>
            <a:r>
              <a:rPr lang="zh-CN" altLang="en-US" sz="6000" b="1">
                <a:sym typeface="+mn-ea"/>
              </a:rPr>
              <a:t>语言活动</a:t>
            </a:r>
            <a:endParaRPr lang="zh-CN" altLang="en-US" sz="8000" b="1">
              <a:sym typeface="+mn-ea"/>
            </a:endParaRPr>
          </a:p>
          <a:p>
            <a:endParaRPr lang="zh-CN" altLang="en-US" sz="8000" b="1">
              <a:sym typeface="+mn-ea"/>
            </a:endParaRPr>
          </a:p>
          <a:p>
            <a:endParaRPr lang="zh-CN" altLang="en-US" sz="8000" b="1"/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1291590" y="4556760"/>
            <a:ext cx="9799320" cy="765175"/>
          </a:xfrm>
        </p:spPr>
        <p:txBody>
          <a:bodyPr>
            <a:noAutofit/>
          </a:bodyPr>
          <a:p>
            <a:pPr algn="ctr"/>
            <a:r>
              <a:rPr lang="en-US" altLang="zh-CN" sz="6000"/>
              <a:t>   </a:t>
            </a:r>
            <a:br>
              <a:rPr lang="en-US" altLang="zh-CN" sz="6000"/>
            </a:br>
            <a:r>
              <a:rPr lang="zh-CN" altLang="en-US" sz="280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蓟州区第一幼儿园     快乐班</a:t>
            </a:r>
            <a:r>
              <a:rPr lang="en-US" altLang="zh-CN" sz="280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 </a:t>
            </a:r>
            <a:r>
              <a:rPr lang="en-US" altLang="zh-CN" sz="360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</a:t>
            </a:r>
            <a:r>
              <a:rPr lang="en-US" altLang="zh-CN" sz="6000"/>
              <a:t>       </a:t>
            </a:r>
            <a:endParaRPr lang="zh-CN" altLang="en-US" sz="6000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" name="内容占位符 10" descr="edd17e268ec7573f2b0dfe2346b35a30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p>
            <a:r>
              <a:rPr lang="en-US" altLang="zh-CN" sz="6000"/>
              <a:t>                      56  </a:t>
            </a:r>
            <a:r>
              <a:rPr lang="zh-CN" altLang="en-US" sz="6000"/>
              <a:t>个民族</a:t>
            </a:r>
            <a:endParaRPr lang="zh-CN" altLang="en-US" sz="600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330" y="2056765"/>
            <a:ext cx="3779520" cy="37795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0445" y="1555750"/>
            <a:ext cx="6746875" cy="5060315"/>
          </a:xfrm>
          <a:prstGeom prst="round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" name="内容占位符 10" descr="edd17e268ec7573f2b0dfe2346b35a30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p>
            <a:r>
              <a:rPr lang="en-US" altLang="zh-CN" sz="6000"/>
              <a:t>                        56  </a:t>
            </a:r>
            <a:r>
              <a:rPr lang="zh-CN" altLang="en-US" sz="6000"/>
              <a:t>朵花</a:t>
            </a:r>
            <a:endParaRPr lang="zh-CN" altLang="en-US" sz="600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480" y="2085975"/>
            <a:ext cx="4542790" cy="2990850"/>
          </a:xfrm>
          <a:prstGeom prst="round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9385" y="1615440"/>
            <a:ext cx="6535420" cy="490156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edd17e268ec7573f2b0dfe2346b35a30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en-US" altLang="zh-CN"/>
              <a:t>                 </a:t>
            </a:r>
            <a:r>
              <a:rPr lang="en-US" altLang="zh-CN" sz="6665"/>
              <a:t>56  </a:t>
            </a:r>
            <a:r>
              <a:rPr lang="zh-CN" altLang="en-US" sz="6665">
                <a:ea typeface="宋体" panose="02010600030101010101" pitchFamily="2" charset="-122"/>
              </a:rPr>
              <a:t>个民族是一家</a:t>
            </a:r>
            <a:endParaRPr lang="zh-CN" altLang="en-US" sz="6665"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8315" y="1506220"/>
            <a:ext cx="6851650" cy="5144135"/>
          </a:xfrm>
          <a:prstGeom prst="round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edd17e268ec7573f2b0dfe2346b35a30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p>
            <a:pPr algn="ctr"/>
            <a:r>
              <a:rPr lang="en-US" altLang="zh-CN" sz="6000"/>
              <a:t>56  </a:t>
            </a:r>
            <a:r>
              <a:rPr lang="zh-CN" altLang="en-US" sz="6000"/>
              <a:t>个民族团结紧</a:t>
            </a:r>
            <a:endParaRPr lang="zh-CN" altLang="en-US" sz="60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7945" y="1656715"/>
            <a:ext cx="6720205" cy="5038090"/>
          </a:xfrm>
          <a:prstGeom prst="round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edd17e268ec7573f2b0dfe2346b35a30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p>
            <a:pPr algn="ctr"/>
            <a:r>
              <a:rPr lang="zh-CN" altLang="en-US" sz="6000"/>
              <a:t>我们都爱大中华</a:t>
            </a:r>
            <a:endParaRPr lang="zh-CN" altLang="en-US" sz="60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8145" y="1524635"/>
            <a:ext cx="3768725" cy="52070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edd17e268ec7573f2b0dfe2346b35a30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3175" y="-20955"/>
            <a:ext cx="12192000" cy="68795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576650"/>
            <a:ext cx="10969200" cy="705600"/>
          </a:xfrm>
        </p:spPr>
        <p:txBody>
          <a:bodyPr/>
          <a:p>
            <a:r>
              <a:rPr lang="zh-CN" altLang="en-US"/>
              <a:t>游戏：芝麻开门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4921250"/>
            <a:ext cx="2396490" cy="17976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8890" y="4921250"/>
            <a:ext cx="2424430" cy="18186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73320" y="4921250"/>
            <a:ext cx="2423160" cy="18192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59040" y="4885055"/>
            <a:ext cx="2523490" cy="18916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45090" y="4972050"/>
            <a:ext cx="1332230" cy="1885950"/>
          </a:xfrm>
          <a:prstGeom prst="rect">
            <a:avLst/>
          </a:prstGeom>
        </p:spPr>
      </p:pic>
      <p:pic>
        <p:nvPicPr>
          <p:cNvPr id="12" name="内容占位符 15" descr="true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3810" y="4885690"/>
            <a:ext cx="12192635" cy="197294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531 -0.023241 L -0.004531 -0.517130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" y="-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437 -0.047500 L -0.006146 -0.527963 " pathEditMode="relative" rAng="0" ptsTypes="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-2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260 -0.521019 " pathEditMode="relative" rAng="0" ptsTypes="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-2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458 -0.107685 L 0.007760 -0.514907 " pathEditMode="relative" rAng="0" ptsTypes="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" y="-2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01458 -0.511667 " pathEditMode="relative" rAng="0" ptsTypes="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edd17e268ec7573f2b0dfe2346b35a30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3810" y="0"/>
            <a:ext cx="12192635" cy="68586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0156190" y="608330"/>
            <a:ext cx="1106170" cy="62496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6000" b="1"/>
              <a:t>民族团结一家亲</a:t>
            </a:r>
            <a:endParaRPr lang="zh-CN" altLang="en-US" sz="6000" b="1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8085" y="1261110"/>
            <a:ext cx="6682105" cy="4944745"/>
          </a:xfrm>
          <a:prstGeom prst="round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166</Words>
  <Application>WPS 演示</Application>
  <PresentationFormat>宽屏</PresentationFormat>
  <Paragraphs>22</Paragraphs>
  <Slides>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Wingdings</vt:lpstr>
      <vt:lpstr>Arial Unicode MS</vt:lpstr>
      <vt:lpstr>Calibri</vt:lpstr>
      <vt:lpstr>黑体</vt:lpstr>
      <vt:lpstr>汉仪旗黑-55S</vt:lpstr>
      <vt:lpstr>楷体_GB2312</vt:lpstr>
      <vt:lpstr>Office 主题​​</vt:lpstr>
      <vt:lpstr>                      56  个民族</vt:lpstr>
      <vt:lpstr>                      56  个民族</vt:lpstr>
      <vt:lpstr>                        56  朵花</vt:lpstr>
      <vt:lpstr>                 56  个民族是一家</vt:lpstr>
      <vt:lpstr>56  个民族团结紧</vt:lpstr>
      <vt:lpstr>我们都爱大中华</vt:lpstr>
      <vt:lpstr>游戏：芝麻开门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 小鱼儿 </cp:lastModifiedBy>
  <cp:revision>187</cp:revision>
  <dcterms:created xsi:type="dcterms:W3CDTF">2019-06-19T02:08:00Z</dcterms:created>
  <dcterms:modified xsi:type="dcterms:W3CDTF">2022-03-18T07:31:00Z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  <property fmtid="{D5CDD505-2E9C-101B-9397-08002B2CF9AE}" pid="3" name="ICV">
    <vt:lpwstr>F071672935DC47B6AB4F735FD3C49DB8</vt:lpwstr>
  </property>
</Properties>
</file>