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82" r:id="rId4"/>
    <p:sldId id="268" r:id="rId5"/>
    <p:sldId id="269" r:id="rId6"/>
    <p:sldId id="270" r:id="rId7"/>
    <p:sldId id="272" r:id="rId8"/>
    <p:sldId id="276" r:id="rId9"/>
    <p:sldId id="274" r:id="rId10"/>
    <p:sldId id="277" r:id="rId11"/>
    <p:sldId id="271" r:id="rId12"/>
    <p:sldId id="279" r:id="rId13"/>
    <p:sldId id="281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3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tags" Target="../tags/tag74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5.xml"/><Relationship Id="rId2" Type="http://schemas.openxmlformats.org/officeDocument/2006/relationships/image" Target="../media/image17.jpe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6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66.xml"/><Relationship Id="rId6" Type="http://schemas.openxmlformats.org/officeDocument/2006/relationships/image" Target="../media/image3.png"/><Relationship Id="rId5" Type="http://schemas.openxmlformats.org/officeDocument/2006/relationships/tags" Target="../tags/tag65.xml"/><Relationship Id="rId4" Type="http://schemas.microsoft.com/office/2007/relationships/media" Target="../media/media1.mp4"/><Relationship Id="rId3" Type="http://schemas.openxmlformats.org/officeDocument/2006/relationships/video" Target="../media/media1.mp4"/><Relationship Id="rId2" Type="http://schemas.openxmlformats.org/officeDocument/2006/relationships/image" Target="../media/image2.jpeg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7.xml"/><Relationship Id="rId2" Type="http://schemas.openxmlformats.org/officeDocument/2006/relationships/image" Target="../media/image1.jpe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tags" Target="../tags/tag68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tags" Target="../tags/tag69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tags" Target="../tags/tag70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tags" Target="../tags/tag71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tags" Target="../tags/tag72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73.xml"/><Relationship Id="rId5" Type="http://schemas.openxmlformats.org/officeDocument/2006/relationships/image" Target="../media/image14.png"/><Relationship Id="rId4" Type="http://schemas.microsoft.com/office/2007/relationships/media" Target="../media/media2.mp3"/><Relationship Id="rId3" Type="http://schemas.openxmlformats.org/officeDocument/2006/relationships/audio" Target="../media/media2.mp3"/><Relationship Id="rId2" Type="http://schemas.openxmlformats.org/officeDocument/2006/relationships/image" Target="../media/image1.jpe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幻灯"/>
          <p:cNvPicPr>
            <a:picLocks noChangeAspect="1"/>
          </p:cNvPicPr>
          <p:nvPr/>
        </p:nvPicPr>
        <p:blipFill>
          <a:blip r:embed="rId2"/>
          <a:srcRect b="3724"/>
          <a:stretch>
            <a:fillRect/>
          </a:stretch>
        </p:blipFill>
        <p:spPr>
          <a:xfrm>
            <a:off x="0" y="0"/>
            <a:ext cx="12192000" cy="687832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p>
            <a:r>
              <a:rPr lang="zh-CN" altLang="en-US"/>
              <a:t>小班艺术活动</a:t>
            </a:r>
            <a:br>
              <a:rPr lang="zh-CN" altLang="en-US"/>
            </a:br>
            <a:r>
              <a:rPr lang="zh-CN" altLang="en-US">
                <a:sym typeface="+mn-ea"/>
              </a:rPr>
              <a:t>秧歌舞</a:t>
            </a:r>
            <a:endParaRPr lang="zh-CN" altLang="en-US"/>
          </a:p>
        </p:txBody>
      </p:sp>
      <p:sp>
        <p:nvSpPr>
          <p:cNvPr id="6" name="副标题 5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  <a:p>
            <a:r>
              <a:rPr lang="zh-CN" altLang="en-US"/>
              <a:t>蓟州区第一幼儿园</a:t>
            </a:r>
            <a:r>
              <a:rPr lang="en-US" altLang="zh-CN"/>
              <a:t>  </a:t>
            </a:r>
            <a:r>
              <a:rPr lang="zh-CN" altLang="en-US"/>
              <a:t>陈晓颖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幻灯"/>
          <p:cNvPicPr>
            <a:picLocks noChangeAspect="1"/>
          </p:cNvPicPr>
          <p:nvPr/>
        </p:nvPicPr>
        <p:blipFill>
          <a:blip r:embed="rId1"/>
          <a:srcRect b="3724"/>
          <a:stretch>
            <a:fillRect/>
          </a:stretch>
        </p:blipFill>
        <p:spPr>
          <a:xfrm>
            <a:off x="-3175" y="0"/>
            <a:ext cx="12192000" cy="6878320"/>
          </a:xfrm>
          <a:prstGeom prst="rect">
            <a:avLst/>
          </a:prstGeom>
        </p:spPr>
      </p:pic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汉族的舞蹈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0000"/>
          </a:bodyPr>
          <a:p>
            <a:pPr algn="ctr"/>
            <a:r>
              <a:rPr lang="zh-CN" altLang="en-US"/>
              <a:t>舞龙</a:t>
            </a:r>
            <a:endParaRPr lang="zh-CN" altLang="en-US"/>
          </a:p>
        </p:txBody>
      </p:sp>
      <p:pic>
        <p:nvPicPr>
          <p:cNvPr id="16" name="内容占位符 15" descr="舞龙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74015" y="2286635"/>
            <a:ext cx="5576570" cy="3386455"/>
          </a:xfrm>
          <a:prstGeom prst="roundRect">
            <a:avLst/>
          </a:prstGeom>
        </p:spPr>
      </p:pic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0000"/>
          </a:bodyPr>
          <a:p>
            <a:pPr algn="ctr"/>
            <a:r>
              <a:rPr lang="zh-CN" altLang="en-US"/>
              <a:t>舞狮</a:t>
            </a:r>
            <a:endParaRPr lang="zh-CN" altLang="en-US"/>
          </a:p>
        </p:txBody>
      </p:sp>
      <p:pic>
        <p:nvPicPr>
          <p:cNvPr id="17" name="内容占位符 16" descr="舞狮"/>
          <p:cNvPicPr>
            <a:picLocks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563360" y="2099945"/>
            <a:ext cx="5013960" cy="3760470"/>
          </a:xfrm>
          <a:prstGeom prst="round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幻灯"/>
          <p:cNvPicPr>
            <a:picLocks noChangeAspect="1"/>
          </p:cNvPicPr>
          <p:nvPr/>
        </p:nvPicPr>
        <p:blipFill>
          <a:blip r:embed="rId1"/>
          <a:srcRect b="3724"/>
          <a:stretch>
            <a:fillRect/>
          </a:stretch>
        </p:blipFill>
        <p:spPr>
          <a:xfrm>
            <a:off x="-3175" y="0"/>
            <a:ext cx="12192000" cy="6878320"/>
          </a:xfrm>
          <a:prstGeom prst="rect">
            <a:avLst/>
          </a:prstGeom>
        </p:spPr>
      </p:pic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传承中国文化</a:t>
            </a:r>
            <a:endParaRPr lang="zh-CN" altLang="en-US"/>
          </a:p>
        </p:txBody>
      </p:sp>
      <p:pic>
        <p:nvPicPr>
          <p:cNvPr id="5" name="内容占位符 4" descr="旱船秧歌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85135" y="1313815"/>
            <a:ext cx="7014845" cy="4664710"/>
          </a:xfrm>
          <a:prstGeom prst="round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幻灯"/>
          <p:cNvPicPr>
            <a:picLocks noChangeAspect="1"/>
          </p:cNvPicPr>
          <p:nvPr/>
        </p:nvPicPr>
        <p:blipFill>
          <a:blip r:embed="rId1"/>
          <a:srcRect b="3724"/>
          <a:stretch>
            <a:fillRect/>
          </a:stretch>
        </p:blipFill>
        <p:spPr>
          <a:xfrm>
            <a:off x="-3175" y="0"/>
            <a:ext cx="12192000" cy="6878320"/>
          </a:xfrm>
          <a:prstGeom prst="rect">
            <a:avLst/>
          </a:prstGeom>
        </p:spPr>
      </p:pic>
      <p:sp>
        <p:nvSpPr>
          <p:cNvPr id="11" name="标题 10"/>
          <p:cNvSpPr>
            <a:spLocks noGrp="1"/>
          </p:cNvSpPr>
          <p:nvPr>
            <p:ph type="ctrTitle"/>
          </p:nvPr>
        </p:nvSpPr>
        <p:spPr>
          <a:xfrm>
            <a:off x="1193085" y="1517015"/>
            <a:ext cx="9799200" cy="2570400"/>
          </a:xfrm>
        </p:spPr>
        <p:txBody>
          <a:bodyPr/>
          <a:p>
            <a:r>
              <a:rPr lang="zh-CN" altLang="en-US"/>
              <a:t>谢谢观看！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幻灯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12065"/>
            <a:ext cx="12191365" cy="6845935"/>
          </a:xfrm>
          <a:prstGeom prst="rect">
            <a:avLst/>
          </a:prstGeom>
        </p:spPr>
      </p:pic>
      <p:pic>
        <p:nvPicPr>
          <p:cNvPr id="5" name="中国汉族秧歌舞">
            <a:hlinkClick r:id="" action="ppaction://media"/>
          </p:cNvPr>
          <p:cNvPicPr/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613535" y="431165"/>
            <a:ext cx="8965565" cy="571309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幻灯"/>
          <p:cNvPicPr>
            <a:picLocks noChangeAspect="1"/>
          </p:cNvPicPr>
          <p:nvPr/>
        </p:nvPicPr>
        <p:blipFill>
          <a:blip r:embed="rId1"/>
          <a:srcRect b="3724"/>
          <a:stretch>
            <a:fillRect/>
          </a:stretch>
        </p:blipFill>
        <p:spPr>
          <a:xfrm>
            <a:off x="0" y="0"/>
            <a:ext cx="12192000" cy="68783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中国汉族的秧歌舞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  <a:p>
            <a:endParaRPr lang="zh-CN" altLang="en-US"/>
          </a:p>
        </p:txBody>
      </p:sp>
      <p:pic>
        <p:nvPicPr>
          <p:cNvPr id="9" name="图片 8" descr="片头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0950" y="1391920"/>
            <a:ext cx="6696075" cy="4553585"/>
          </a:xfrm>
          <a:prstGeom prst="round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幻灯"/>
          <p:cNvPicPr>
            <a:picLocks noChangeAspect="1"/>
          </p:cNvPicPr>
          <p:nvPr/>
        </p:nvPicPr>
        <p:blipFill>
          <a:blip r:embed="rId1"/>
          <a:srcRect b="3724"/>
          <a:stretch>
            <a:fillRect/>
          </a:stretch>
        </p:blipFill>
        <p:spPr>
          <a:xfrm>
            <a:off x="0" y="0"/>
            <a:ext cx="12192000" cy="6878320"/>
          </a:xfrm>
          <a:prstGeom prst="rect">
            <a:avLst/>
          </a:prstGeom>
        </p:spPr>
      </p:pic>
      <p:pic>
        <p:nvPicPr>
          <p:cNvPr id="10" name="内容占位符 9" descr="高跷秧歌1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08330" y="2127885"/>
            <a:ext cx="5177155" cy="3494405"/>
          </a:xfrm>
          <a:prstGeom prst="roundRect">
            <a:avLst/>
          </a:prstGeom>
        </p:spPr>
      </p:pic>
      <p:pic>
        <p:nvPicPr>
          <p:cNvPr id="11" name="内容占位符 10" descr="高跷秧歌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913755" y="2127885"/>
            <a:ext cx="5951855" cy="3494405"/>
          </a:xfrm>
          <a:prstGeom prst="round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秧歌</a:t>
            </a:r>
            <a:r>
              <a:rPr lang="en-US" altLang="zh-CN"/>
              <a:t>——</a:t>
            </a:r>
            <a:r>
              <a:rPr lang="zh-CN" altLang="en-US"/>
              <a:t>高跷秧歌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幻灯"/>
          <p:cNvPicPr>
            <a:picLocks noChangeAspect="1"/>
          </p:cNvPicPr>
          <p:nvPr/>
        </p:nvPicPr>
        <p:blipFill>
          <a:blip r:embed="rId1"/>
          <a:srcRect b="3724"/>
          <a:stretch>
            <a:fillRect/>
          </a:stretch>
        </p:blipFill>
        <p:spPr>
          <a:xfrm>
            <a:off x="0" y="0"/>
            <a:ext cx="12192000" cy="6878320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秧歌</a:t>
            </a:r>
            <a:r>
              <a:rPr lang="en-US" altLang="zh-CN"/>
              <a:t>——</a:t>
            </a:r>
            <a:r>
              <a:rPr lang="zh-CN" altLang="en-US"/>
              <a:t>地秧歌</a:t>
            </a:r>
            <a:endParaRPr lang="zh-CN" altLang="en-US"/>
          </a:p>
        </p:txBody>
      </p:sp>
      <p:pic>
        <p:nvPicPr>
          <p:cNvPr id="8" name="内容占位符 7" descr="地秧歌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718300" y="1762125"/>
            <a:ext cx="5177155" cy="3890645"/>
          </a:xfrm>
          <a:prstGeom prst="roundRect">
            <a:avLst/>
          </a:prstGeom>
        </p:spPr>
      </p:pic>
      <p:pic>
        <p:nvPicPr>
          <p:cNvPr id="9" name="内容占位符 8" descr="红绸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89585" y="2075180"/>
            <a:ext cx="5716905" cy="3263900"/>
          </a:xfrm>
          <a:prstGeom prst="round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幻灯"/>
          <p:cNvPicPr>
            <a:picLocks noChangeAspect="1"/>
          </p:cNvPicPr>
          <p:nvPr/>
        </p:nvPicPr>
        <p:blipFill>
          <a:blip r:embed="rId1"/>
          <a:srcRect b="3724"/>
          <a:stretch>
            <a:fillRect/>
          </a:stretch>
        </p:blipFill>
        <p:spPr>
          <a:xfrm>
            <a:off x="0" y="0"/>
            <a:ext cx="12192000" cy="6878320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地秧歌（手拿不同道具）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0000"/>
          </a:bodyPr>
          <a:p>
            <a:pPr algn="ctr"/>
            <a:r>
              <a:rPr lang="zh-CN" altLang="en-US"/>
              <a:t>手拿扇子跳秧歌</a:t>
            </a:r>
            <a:endParaRPr lang="zh-CN" altLang="en-US"/>
          </a:p>
        </p:txBody>
      </p:sp>
      <p:pic>
        <p:nvPicPr>
          <p:cNvPr id="10" name="内容占位符 9" descr="扇子秧歌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8330" y="2141855"/>
            <a:ext cx="5342255" cy="3819525"/>
          </a:xfrm>
          <a:prstGeom prst="roundRect">
            <a:avLst/>
          </a:prstGeom>
        </p:spPr>
      </p:pic>
      <p:sp>
        <p:nvSpPr>
          <p:cNvPr id="8" name="文本占位符 7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0000"/>
          </a:bodyPr>
          <a:p>
            <a:pPr algn="ctr"/>
            <a:r>
              <a:rPr lang="zh-CN" altLang="en-US"/>
              <a:t>手拿手绢跳秧歌</a:t>
            </a:r>
            <a:endParaRPr lang="zh-CN" altLang="en-US"/>
          </a:p>
        </p:txBody>
      </p:sp>
      <p:pic>
        <p:nvPicPr>
          <p:cNvPr id="11" name="内容占位符 10" descr="手绢秧歌"/>
          <p:cNvPicPr>
            <a:picLocks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137910" y="2462530"/>
            <a:ext cx="5747385" cy="3178810"/>
          </a:xfrm>
          <a:prstGeom prst="round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幻灯"/>
          <p:cNvPicPr>
            <a:picLocks noChangeAspect="1"/>
          </p:cNvPicPr>
          <p:nvPr/>
        </p:nvPicPr>
        <p:blipFill>
          <a:blip r:embed="rId1"/>
          <a:srcRect b="3724"/>
          <a:stretch>
            <a:fillRect/>
          </a:stretch>
        </p:blipFill>
        <p:spPr>
          <a:xfrm>
            <a:off x="0" y="0"/>
            <a:ext cx="12192000" cy="6878320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地秧歌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0000"/>
          </a:bodyPr>
          <a:p>
            <a:pPr algn="ctr"/>
            <a:r>
              <a:rPr lang="zh-CN" altLang="en-US"/>
              <a:t>腰鼓道具跳秧歌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0000"/>
          </a:bodyPr>
          <a:p>
            <a:pPr algn="ctr"/>
            <a:r>
              <a:rPr lang="zh-CN" altLang="en-US"/>
              <a:t>手拿彩绸跳秧歌</a:t>
            </a:r>
            <a:endParaRPr lang="zh-CN" altLang="en-US"/>
          </a:p>
        </p:txBody>
      </p:sp>
      <p:pic>
        <p:nvPicPr>
          <p:cNvPr id="3" name="内容占位符 2" descr="腰鼓秧歌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8330" y="2297430"/>
            <a:ext cx="5342255" cy="3507740"/>
          </a:xfrm>
          <a:prstGeom prst="roundRect">
            <a:avLst/>
          </a:prstGeom>
        </p:spPr>
      </p:pic>
      <p:pic>
        <p:nvPicPr>
          <p:cNvPr id="9" name="内容占位符 8" descr="彩绸秧歌"/>
          <p:cNvPicPr>
            <a:picLocks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235700" y="2184400"/>
            <a:ext cx="5342255" cy="3733800"/>
          </a:xfrm>
          <a:prstGeom prst="round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幻灯"/>
          <p:cNvPicPr>
            <a:picLocks noChangeAspect="1"/>
          </p:cNvPicPr>
          <p:nvPr/>
        </p:nvPicPr>
        <p:blipFill>
          <a:blip r:embed="rId1"/>
          <a:srcRect b="3724"/>
          <a:stretch>
            <a:fillRect/>
          </a:stretch>
        </p:blipFill>
        <p:spPr>
          <a:xfrm>
            <a:off x="0" y="0"/>
            <a:ext cx="12192000" cy="6878320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地秧歌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0000"/>
          </a:bodyPr>
          <a:p>
            <a:pPr algn="ctr"/>
            <a:r>
              <a:rPr lang="zh-CN" altLang="en-US"/>
              <a:t>手拿旱伞跳秧歌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0000"/>
          </a:bodyPr>
          <a:p>
            <a:pPr algn="ctr"/>
            <a:r>
              <a:rPr lang="zh-CN" altLang="en-US"/>
              <a:t>手拿灯笼跳秧歌</a:t>
            </a:r>
            <a:endParaRPr lang="zh-CN" altLang="en-US"/>
          </a:p>
        </p:txBody>
      </p:sp>
      <p:pic>
        <p:nvPicPr>
          <p:cNvPr id="3" name="内容占位符 2" descr="雨伞秧歌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993140" y="2527300"/>
            <a:ext cx="4947920" cy="3298825"/>
          </a:xfrm>
          <a:prstGeom prst="roundRect">
            <a:avLst/>
          </a:prstGeom>
        </p:spPr>
      </p:pic>
      <p:pic>
        <p:nvPicPr>
          <p:cNvPr id="9" name="内容占位符 8" descr="灯笼秧歌"/>
          <p:cNvPicPr>
            <a:picLocks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504305" y="2574925"/>
            <a:ext cx="4805045" cy="3203575"/>
          </a:xfrm>
          <a:prstGeom prst="round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幻灯"/>
          <p:cNvPicPr>
            <a:picLocks noChangeAspect="1"/>
          </p:cNvPicPr>
          <p:nvPr/>
        </p:nvPicPr>
        <p:blipFill>
          <a:blip r:embed="rId1"/>
          <a:srcRect b="3724"/>
          <a:stretch>
            <a:fillRect/>
          </a:stretch>
        </p:blipFill>
        <p:spPr>
          <a:xfrm>
            <a:off x="0" y="0"/>
            <a:ext cx="12192000" cy="6878320"/>
          </a:xfrm>
          <a:prstGeom prst="rect">
            <a:avLst/>
          </a:prstGeom>
        </p:spPr>
      </p:pic>
      <p:pic>
        <p:nvPicPr>
          <p:cNvPr id="9" name="内容占位符 8" descr="片头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99335" y="1435100"/>
            <a:ext cx="6998335" cy="4759325"/>
          </a:xfrm>
          <a:prstGeom prst="round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秧歌扭起来</a:t>
            </a:r>
            <a:endParaRPr lang="zh-CN" altLang="en-US"/>
          </a:p>
        </p:txBody>
      </p:sp>
      <p:pic>
        <p:nvPicPr>
          <p:cNvPr id="12" name="中央音乐学院民乐团 - 大秧歌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172700" y="5389880"/>
            <a:ext cx="619125" cy="61912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1196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UNIT_PLACING_PICTURE_USER_VIEWPORT" val="{&quot;height&quot;:7495,&quot;width&quot;:13347}"/>
</p:tagLst>
</file>

<file path=ppt/tags/tag65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6520*3959*1077*1077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</Words>
  <Application>WPS 演示</Application>
  <PresentationFormat>宽屏</PresentationFormat>
  <Paragraphs>42</Paragraphs>
  <Slides>12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Office 主题​​</vt:lpstr>
      <vt:lpstr>小班艺术活动 秧歌舞</vt:lpstr>
      <vt:lpstr>PowerPoint 演示文稿</vt:lpstr>
      <vt:lpstr>中国汉族的秧歌舞</vt:lpstr>
      <vt:lpstr>秧歌舞里面的高跷秧歌</vt:lpstr>
      <vt:lpstr>秧歌舞里面的地秧歌</vt:lpstr>
      <vt:lpstr>地秧歌</vt:lpstr>
      <vt:lpstr>地秧歌</vt:lpstr>
      <vt:lpstr>地秧歌</vt:lpstr>
      <vt:lpstr>秧歌扭起来</vt:lpstr>
      <vt:lpstr>汉族的舞蹈</vt:lpstr>
      <vt:lpstr>传承中国文化</vt:lpstr>
      <vt:lpstr>谢谢观看！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 小鱼儿 </cp:lastModifiedBy>
  <cp:revision>176</cp:revision>
  <dcterms:created xsi:type="dcterms:W3CDTF">2019-06-19T02:08:00Z</dcterms:created>
  <dcterms:modified xsi:type="dcterms:W3CDTF">2022-04-15T12:47:17Z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2052-11.1.0.11622</vt:lpwstr>
  </property>
  <property fmtid="{D5CDD505-2E9C-101B-9397-08002B2CF9AE}" pid="3" name="ICV">
    <vt:lpwstr>07C7BB549B1D4829A6FEAECC92BDB962</vt:lpwstr>
  </property>
</Properties>
</file>